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31" r:id="rId2"/>
  </p:sldMasterIdLst>
  <p:notesMasterIdLst>
    <p:notesMasterId r:id="rId17"/>
  </p:notesMasterIdLst>
  <p:handoutMasterIdLst>
    <p:handoutMasterId r:id="rId18"/>
  </p:handoutMasterIdLst>
  <p:sldIdLst>
    <p:sldId id="256" r:id="rId3"/>
    <p:sldId id="271" r:id="rId4"/>
    <p:sldId id="354" r:id="rId5"/>
    <p:sldId id="355" r:id="rId6"/>
    <p:sldId id="361" r:id="rId7"/>
    <p:sldId id="356" r:id="rId8"/>
    <p:sldId id="357" r:id="rId9"/>
    <p:sldId id="269" r:id="rId10"/>
    <p:sldId id="358" r:id="rId11"/>
    <p:sldId id="359" r:id="rId12"/>
    <p:sldId id="360" r:id="rId13"/>
    <p:sldId id="362" r:id="rId14"/>
    <p:sldId id="363" r:id="rId15"/>
    <p:sldId id="258" r:id="rId16"/>
  </p:sldIdLst>
  <p:sldSz cx="9144000" cy="6858000" type="screen4x3"/>
  <p:notesSz cx="7010400" cy="9296400"/>
  <p:custDataLst>
    <p:tags r:id="rId19"/>
  </p:custDataLst>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935" userDrawn="1">
          <p15:clr>
            <a:srgbClr val="A4A3A4"/>
          </p15:clr>
        </p15:guide>
        <p15:guide id="2" pos="204" userDrawn="1">
          <p15:clr>
            <a:srgbClr val="A4A3A4"/>
          </p15:clr>
        </p15:guide>
        <p15:guide id="3" pos="5536" userDrawn="1">
          <p15:clr>
            <a:srgbClr val="A4A3A4"/>
          </p15:clr>
        </p15:guide>
        <p15:guide id="4" orient="horz" pos="75" userDrawn="1">
          <p15:clr>
            <a:srgbClr val="A4A3A4"/>
          </p15:clr>
        </p15:guide>
        <p15:guide id="5" pos="432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9F"/>
    <a:srgbClr val="FFFFFF"/>
    <a:srgbClr val="66FFFF"/>
    <a:srgbClr val="00FFFF"/>
    <a:srgbClr val="00BDEA"/>
    <a:srgbClr val="0595B8"/>
    <a:srgbClr val="008BAC"/>
    <a:srgbClr val="992441"/>
    <a:srgbClr val="F8F8F8"/>
    <a:srgbClr val="AAAB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6823" autoAdjust="0"/>
  </p:normalViewPr>
  <p:slideViewPr>
    <p:cSldViewPr>
      <p:cViewPr varScale="1">
        <p:scale>
          <a:sx n="125" d="100"/>
          <a:sy n="125" d="100"/>
        </p:scale>
        <p:origin x="436" y="80"/>
      </p:cViewPr>
      <p:guideLst>
        <p:guide orient="horz" pos="935"/>
        <p:guide pos="204"/>
        <p:guide pos="5536"/>
        <p:guide orient="horz" pos="75"/>
        <p:guide pos="4323"/>
      </p:guideLst>
    </p:cSldViewPr>
  </p:slideViewPr>
  <p:outlineViewPr>
    <p:cViewPr>
      <p:scale>
        <a:sx n="33" d="100"/>
        <a:sy n="33" d="100"/>
      </p:scale>
      <p:origin x="0" y="-47048"/>
    </p:cViewPr>
  </p:outlineViewPr>
  <p:notesTextViewPr>
    <p:cViewPr>
      <p:scale>
        <a:sx n="3" d="2"/>
        <a:sy n="3" d="2"/>
      </p:scale>
      <p:origin x="0" y="0"/>
    </p:cViewPr>
  </p:notesTextViewPr>
  <p:sorterViewPr>
    <p:cViewPr>
      <p:scale>
        <a:sx n="150" d="100"/>
        <a:sy n="150" d="100"/>
      </p:scale>
      <p:origin x="0" y="-376"/>
    </p:cViewPr>
  </p:sorterViewPr>
  <p:notesViewPr>
    <p:cSldViewPr showGuides="1">
      <p:cViewPr varScale="1">
        <p:scale>
          <a:sx n="79" d="100"/>
          <a:sy n="79" d="100"/>
        </p:scale>
        <p:origin x="3192" y="6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7786DE-79C9-464F-940A-218531B4579D}" type="doc">
      <dgm:prSet loTypeId="urn:microsoft.com/office/officeart/2011/layout/HexagonRadial" loCatId="officeonline" qsTypeId="urn:microsoft.com/office/officeart/2005/8/quickstyle/3d9" qsCatId="3D" csTypeId="urn:microsoft.com/office/officeart/2005/8/colors/accent0_3" csCatId="mainScheme" phldr="1"/>
      <dgm:spPr/>
      <dgm:t>
        <a:bodyPr/>
        <a:lstStyle/>
        <a:p>
          <a:endParaRPr lang="en-US"/>
        </a:p>
      </dgm:t>
    </dgm:pt>
    <dgm:pt modelId="{01F0BF06-1B44-4AA1-B1BF-69A68B59BE3D}">
      <dgm:prSet phldrT="[Text]" custT="1"/>
      <dgm:spPr>
        <a:solidFill>
          <a:srgbClr val="007F9F"/>
        </a:solidFill>
      </dgm:spPr>
      <dgm:t>
        <a:bodyPr/>
        <a:lstStyle/>
        <a:p>
          <a:r>
            <a:rPr lang="en-US" sz="2800" dirty="0">
              <a:solidFill>
                <a:srgbClr val="FFC000"/>
              </a:solidFill>
            </a:rPr>
            <a:t>Points </a:t>
          </a:r>
          <a:r>
            <a:rPr lang="en-US" sz="2800" dirty="0" err="1">
              <a:solidFill>
                <a:srgbClr val="FFC000"/>
              </a:solidFill>
            </a:rPr>
            <a:t>d’attention</a:t>
          </a:r>
          <a:endParaRPr lang="en-US" sz="2800" dirty="0">
            <a:solidFill>
              <a:srgbClr val="FFC000"/>
            </a:solidFill>
          </a:endParaRPr>
        </a:p>
      </dgm:t>
    </dgm:pt>
    <dgm:pt modelId="{19752A08-A312-49E0-BE5E-94174A68CC65}" type="parTrans" cxnId="{D99DCA39-B735-4F03-A047-C406582D303E}">
      <dgm:prSet/>
      <dgm:spPr/>
      <dgm:t>
        <a:bodyPr/>
        <a:lstStyle/>
        <a:p>
          <a:endParaRPr lang="en-US"/>
        </a:p>
      </dgm:t>
    </dgm:pt>
    <dgm:pt modelId="{170E7D83-0E46-4DEE-8956-43B2FFB64F40}" type="sibTrans" cxnId="{D99DCA39-B735-4F03-A047-C406582D303E}">
      <dgm:prSet/>
      <dgm:spPr/>
      <dgm:t>
        <a:bodyPr/>
        <a:lstStyle/>
        <a:p>
          <a:endParaRPr lang="en-US"/>
        </a:p>
      </dgm:t>
    </dgm:pt>
    <dgm:pt modelId="{7C686344-43F4-4E42-B4DD-31BA4670A878}">
      <dgm:prSet phldrT="[Text]" custT="1"/>
      <dgm:spPr>
        <a:solidFill>
          <a:srgbClr val="007F9F"/>
        </a:solidFill>
      </dgm:spPr>
      <dgm:t>
        <a:bodyPr/>
        <a:lstStyle/>
        <a:p>
          <a:r>
            <a:rPr lang="en-US" sz="2000" b="1" dirty="0" err="1"/>
            <a:t>Loyauté</a:t>
          </a:r>
          <a:r>
            <a:rPr lang="en-US" sz="2000" b="1" dirty="0"/>
            <a:t> et transparence</a:t>
          </a:r>
        </a:p>
      </dgm:t>
    </dgm:pt>
    <dgm:pt modelId="{E4ADEE9F-F97B-40D0-846D-F5BB5D69326F}" type="parTrans" cxnId="{931B2EDF-1D71-49AA-B536-F9F1ABFEEC1D}">
      <dgm:prSet/>
      <dgm:spPr/>
      <dgm:t>
        <a:bodyPr/>
        <a:lstStyle/>
        <a:p>
          <a:endParaRPr lang="en-US"/>
        </a:p>
      </dgm:t>
    </dgm:pt>
    <dgm:pt modelId="{0CE7464F-83C4-4578-A2E6-4B874C949DEE}" type="sibTrans" cxnId="{931B2EDF-1D71-49AA-B536-F9F1ABFEEC1D}">
      <dgm:prSet/>
      <dgm:spPr/>
      <dgm:t>
        <a:bodyPr/>
        <a:lstStyle/>
        <a:p>
          <a:endParaRPr lang="en-US"/>
        </a:p>
      </dgm:t>
    </dgm:pt>
    <dgm:pt modelId="{0232C0E0-EAA3-4D26-A0C6-55791015C093}">
      <dgm:prSet phldrT="[Text]" custT="1"/>
      <dgm:spPr/>
      <dgm:t>
        <a:bodyPr/>
        <a:lstStyle/>
        <a:p>
          <a:r>
            <a:rPr lang="en-US" sz="2000" b="1" dirty="0" err="1"/>
            <a:t>Minimisation</a:t>
          </a:r>
          <a:r>
            <a:rPr lang="en-US" sz="2000" b="1" dirty="0"/>
            <a:t> des </a:t>
          </a:r>
          <a:r>
            <a:rPr lang="en-US" sz="2000" b="1" dirty="0" err="1"/>
            <a:t>données</a:t>
          </a:r>
          <a:endParaRPr lang="en-US" sz="2000" b="1" dirty="0"/>
        </a:p>
      </dgm:t>
    </dgm:pt>
    <dgm:pt modelId="{54647AFB-4285-4A3D-8E8E-FA1AC4521C4C}" type="parTrans" cxnId="{63650D17-EDE0-40DD-A757-9D56CEE765FF}">
      <dgm:prSet/>
      <dgm:spPr/>
      <dgm:t>
        <a:bodyPr/>
        <a:lstStyle/>
        <a:p>
          <a:endParaRPr lang="en-US"/>
        </a:p>
      </dgm:t>
    </dgm:pt>
    <dgm:pt modelId="{888CB5D3-D846-4D9E-BEDE-C2AC118F42A3}" type="sibTrans" cxnId="{63650D17-EDE0-40DD-A757-9D56CEE765FF}">
      <dgm:prSet/>
      <dgm:spPr/>
      <dgm:t>
        <a:bodyPr/>
        <a:lstStyle/>
        <a:p>
          <a:endParaRPr lang="en-US"/>
        </a:p>
      </dgm:t>
    </dgm:pt>
    <dgm:pt modelId="{50EA6E59-E8DB-47D6-98B2-F285FA8D7002}">
      <dgm:prSet phldrT="[Text]" custT="1"/>
      <dgm:spPr/>
      <dgm:t>
        <a:bodyPr/>
        <a:lstStyle/>
        <a:p>
          <a:r>
            <a:rPr lang="en-US" sz="2000" b="1" dirty="0"/>
            <a:t>Exactitude des </a:t>
          </a:r>
          <a:r>
            <a:rPr lang="en-US" sz="2000" b="1" dirty="0" err="1"/>
            <a:t>données</a:t>
          </a:r>
          <a:endParaRPr lang="en-US" sz="2000" b="1" dirty="0"/>
        </a:p>
      </dgm:t>
    </dgm:pt>
    <dgm:pt modelId="{FFF6DB83-CEA6-4F40-A04E-B056C08559F9}" type="parTrans" cxnId="{69F69135-8978-4409-9DC5-9452F8152B92}">
      <dgm:prSet/>
      <dgm:spPr/>
      <dgm:t>
        <a:bodyPr/>
        <a:lstStyle/>
        <a:p>
          <a:endParaRPr lang="en-US"/>
        </a:p>
      </dgm:t>
    </dgm:pt>
    <dgm:pt modelId="{46DE49D4-27C9-484C-8B25-52980A7A2B59}" type="sibTrans" cxnId="{69F69135-8978-4409-9DC5-9452F8152B92}">
      <dgm:prSet/>
      <dgm:spPr/>
      <dgm:t>
        <a:bodyPr/>
        <a:lstStyle/>
        <a:p>
          <a:endParaRPr lang="en-US"/>
        </a:p>
      </dgm:t>
    </dgm:pt>
    <dgm:pt modelId="{2E916374-B8A1-4E60-88B5-CB25F2CE83C1}">
      <dgm:prSet phldrT="[Text]" custT="1"/>
      <dgm:spPr/>
      <dgm:t>
        <a:bodyPr/>
        <a:lstStyle/>
        <a:p>
          <a:r>
            <a:rPr lang="en-US" sz="2000" b="1" dirty="0"/>
            <a:t>Limitation des </a:t>
          </a:r>
          <a:r>
            <a:rPr lang="en-US" sz="2000" b="1" dirty="0" err="1"/>
            <a:t>finalités</a:t>
          </a:r>
          <a:r>
            <a:rPr lang="en-US" sz="2000" b="1" dirty="0"/>
            <a:t> </a:t>
          </a:r>
        </a:p>
      </dgm:t>
    </dgm:pt>
    <dgm:pt modelId="{5B86111A-1B81-4504-8F8B-BBE1060A5012}" type="parTrans" cxnId="{D028AC03-0592-4A7A-A2E3-8D316E48C04E}">
      <dgm:prSet/>
      <dgm:spPr/>
      <dgm:t>
        <a:bodyPr/>
        <a:lstStyle/>
        <a:p>
          <a:endParaRPr lang="en-US"/>
        </a:p>
      </dgm:t>
    </dgm:pt>
    <dgm:pt modelId="{2918450D-6F12-47CE-A729-21E4FE5AE9FA}" type="sibTrans" cxnId="{D028AC03-0592-4A7A-A2E3-8D316E48C04E}">
      <dgm:prSet/>
      <dgm:spPr/>
      <dgm:t>
        <a:bodyPr/>
        <a:lstStyle/>
        <a:p>
          <a:endParaRPr lang="en-US"/>
        </a:p>
      </dgm:t>
    </dgm:pt>
    <dgm:pt modelId="{567EF169-A14C-4590-91F2-E4E2EB1F1FAF}">
      <dgm:prSet phldrT="[Text]" custT="1"/>
      <dgm:spPr/>
      <dgm:t>
        <a:bodyPr/>
        <a:lstStyle/>
        <a:p>
          <a:pPr marL="0" lvl="0" algn="ctr" defTabSz="711200">
            <a:lnSpc>
              <a:spcPct val="90000"/>
            </a:lnSpc>
            <a:spcBef>
              <a:spcPct val="0"/>
            </a:spcBef>
            <a:spcAft>
              <a:spcPct val="35000"/>
            </a:spcAft>
            <a:buNone/>
          </a:pPr>
          <a:r>
            <a:rPr lang="fr-FR" sz="2000" b="1" kern="1200" dirty="0">
              <a:latin typeface="Calibri"/>
              <a:ea typeface="+mn-ea"/>
              <a:cs typeface="+mn-cs"/>
            </a:rPr>
            <a:t>Limitation de la conservation des données</a:t>
          </a:r>
          <a:endParaRPr lang="en-US" sz="2000" b="1" kern="1200" dirty="0">
            <a:latin typeface="Calibri"/>
            <a:ea typeface="+mn-ea"/>
            <a:cs typeface="+mn-cs"/>
          </a:endParaRPr>
        </a:p>
      </dgm:t>
    </dgm:pt>
    <dgm:pt modelId="{6D438945-24BF-4B54-99AD-B322FB17FD05}" type="parTrans" cxnId="{A6938A74-9633-4507-8AE1-617C2465DF95}">
      <dgm:prSet/>
      <dgm:spPr/>
      <dgm:t>
        <a:bodyPr/>
        <a:lstStyle/>
        <a:p>
          <a:endParaRPr lang="en-US"/>
        </a:p>
      </dgm:t>
    </dgm:pt>
    <dgm:pt modelId="{AC80E946-4D36-417A-988D-9874A773C6D4}" type="sibTrans" cxnId="{A6938A74-9633-4507-8AE1-617C2465DF95}">
      <dgm:prSet/>
      <dgm:spPr/>
      <dgm:t>
        <a:bodyPr/>
        <a:lstStyle/>
        <a:p>
          <a:endParaRPr lang="en-US"/>
        </a:p>
      </dgm:t>
    </dgm:pt>
    <dgm:pt modelId="{43D250C2-701B-4BDA-94D3-47905A251F9D}">
      <dgm:prSet phldrT="[Text]" custT="1"/>
      <dgm:spPr>
        <a:solidFill>
          <a:srgbClr val="007F9F"/>
        </a:solidFill>
      </dgm:spPr>
      <dgm:t>
        <a:bodyPr/>
        <a:lstStyle/>
        <a:p>
          <a:r>
            <a:rPr lang="en-US" sz="2000" b="1" dirty="0" err="1"/>
            <a:t>Licéité</a:t>
          </a:r>
          <a:r>
            <a:rPr lang="en-US" sz="2000" b="1" dirty="0"/>
            <a:t> </a:t>
          </a:r>
        </a:p>
        <a:p>
          <a:r>
            <a:rPr lang="en-US" sz="2000" b="1" dirty="0"/>
            <a:t>(</a:t>
          </a:r>
          <a:r>
            <a:rPr lang="en-US" sz="2000" b="1" dirty="0" err="1"/>
            <a:t>Fondement</a:t>
          </a:r>
          <a:r>
            <a:rPr lang="en-US" sz="2000" b="1" dirty="0"/>
            <a:t> du </a:t>
          </a:r>
          <a:r>
            <a:rPr lang="en-US" sz="2000" b="1" dirty="0" err="1"/>
            <a:t>traitement</a:t>
          </a:r>
          <a:r>
            <a:rPr lang="en-US" sz="2000" b="1" dirty="0"/>
            <a:t>)</a:t>
          </a:r>
        </a:p>
      </dgm:t>
    </dgm:pt>
    <dgm:pt modelId="{43BB8573-8BA6-4D7C-9C1B-DBF3E050A61D}" type="sibTrans" cxnId="{52B3D859-C8E2-4EC9-8157-0C83A46FE9A9}">
      <dgm:prSet/>
      <dgm:spPr/>
      <dgm:t>
        <a:bodyPr/>
        <a:lstStyle/>
        <a:p>
          <a:endParaRPr lang="en-US"/>
        </a:p>
      </dgm:t>
    </dgm:pt>
    <dgm:pt modelId="{76413907-C142-41EB-9BA8-A5C4123812D2}" type="parTrans" cxnId="{52B3D859-C8E2-4EC9-8157-0C83A46FE9A9}">
      <dgm:prSet/>
      <dgm:spPr/>
      <dgm:t>
        <a:bodyPr/>
        <a:lstStyle/>
        <a:p>
          <a:endParaRPr lang="en-US"/>
        </a:p>
      </dgm:t>
    </dgm:pt>
    <dgm:pt modelId="{6ED0E3E1-BC4F-454F-A6F4-235E89980344}" type="pres">
      <dgm:prSet presAssocID="{8A7786DE-79C9-464F-940A-218531B4579D}" presName="Name0" presStyleCnt="0">
        <dgm:presLayoutVars>
          <dgm:chMax val="1"/>
          <dgm:chPref val="1"/>
          <dgm:dir/>
          <dgm:animOne val="branch"/>
          <dgm:animLvl val="lvl"/>
        </dgm:presLayoutVars>
      </dgm:prSet>
      <dgm:spPr/>
    </dgm:pt>
    <dgm:pt modelId="{9F02F6AD-7641-4E11-8EE6-E1F3AD7BDA3C}" type="pres">
      <dgm:prSet presAssocID="{01F0BF06-1B44-4AA1-B1BF-69A68B59BE3D}" presName="Parent" presStyleLbl="node0" presStyleIdx="0" presStyleCnt="1">
        <dgm:presLayoutVars>
          <dgm:chMax val="6"/>
          <dgm:chPref val="6"/>
        </dgm:presLayoutVars>
      </dgm:prSet>
      <dgm:spPr/>
    </dgm:pt>
    <dgm:pt modelId="{6F4EBF53-8D7A-4E7C-8FB7-7FCCF66D1461}" type="pres">
      <dgm:prSet presAssocID="{43D250C2-701B-4BDA-94D3-47905A251F9D}" presName="Accent1" presStyleCnt="0"/>
      <dgm:spPr/>
    </dgm:pt>
    <dgm:pt modelId="{308A07EE-1D7B-4548-A128-825A3B98E201}" type="pres">
      <dgm:prSet presAssocID="{43D250C2-701B-4BDA-94D3-47905A251F9D}" presName="Accent" presStyleLbl="bgShp" presStyleIdx="0" presStyleCnt="6"/>
      <dgm:spPr/>
    </dgm:pt>
    <dgm:pt modelId="{C90F50D7-F84E-4B8D-9FA8-E42935D8C6D3}" type="pres">
      <dgm:prSet presAssocID="{43D250C2-701B-4BDA-94D3-47905A251F9D}" presName="Child1" presStyleLbl="node1" presStyleIdx="0" presStyleCnt="6" custLinFactNeighborX="409" custLinFactNeighborY="-116">
        <dgm:presLayoutVars>
          <dgm:chMax val="0"/>
          <dgm:chPref val="0"/>
          <dgm:bulletEnabled val="1"/>
        </dgm:presLayoutVars>
      </dgm:prSet>
      <dgm:spPr/>
    </dgm:pt>
    <dgm:pt modelId="{A0B2E19E-EC84-4B60-81CC-B2EF620B1B2C}" type="pres">
      <dgm:prSet presAssocID="{7C686344-43F4-4E42-B4DD-31BA4670A878}" presName="Accent2" presStyleCnt="0"/>
      <dgm:spPr/>
    </dgm:pt>
    <dgm:pt modelId="{57854B58-A995-4F86-94A5-0F6FE68B2A37}" type="pres">
      <dgm:prSet presAssocID="{7C686344-43F4-4E42-B4DD-31BA4670A878}" presName="Accent" presStyleLbl="bgShp" presStyleIdx="1" presStyleCnt="6"/>
      <dgm:spPr/>
    </dgm:pt>
    <dgm:pt modelId="{6C584AB2-6778-4245-86B5-D52B739998EA}" type="pres">
      <dgm:prSet presAssocID="{7C686344-43F4-4E42-B4DD-31BA4670A878}" presName="Child2" presStyleLbl="node1" presStyleIdx="1" presStyleCnt="6" custLinFactNeighborX="409" custLinFactNeighborY="-116">
        <dgm:presLayoutVars>
          <dgm:chMax val="0"/>
          <dgm:chPref val="0"/>
          <dgm:bulletEnabled val="1"/>
        </dgm:presLayoutVars>
      </dgm:prSet>
      <dgm:spPr/>
    </dgm:pt>
    <dgm:pt modelId="{B57705D3-9436-4963-9C77-03C42F638614}" type="pres">
      <dgm:prSet presAssocID="{2E916374-B8A1-4E60-88B5-CB25F2CE83C1}" presName="Accent3" presStyleCnt="0"/>
      <dgm:spPr/>
    </dgm:pt>
    <dgm:pt modelId="{9806BE48-CB43-4DA6-85E9-9E0B2B8DF118}" type="pres">
      <dgm:prSet presAssocID="{2E916374-B8A1-4E60-88B5-CB25F2CE83C1}" presName="Accent" presStyleLbl="bgShp" presStyleIdx="2" presStyleCnt="6"/>
      <dgm:spPr/>
    </dgm:pt>
    <dgm:pt modelId="{0099FD02-8295-478B-B23C-A46C473B6536}" type="pres">
      <dgm:prSet presAssocID="{2E916374-B8A1-4E60-88B5-CB25F2CE83C1}" presName="Child3" presStyleLbl="node1" presStyleIdx="2" presStyleCnt="6" custLinFactNeighborX="409" custLinFactNeighborY="-116">
        <dgm:presLayoutVars>
          <dgm:chMax val="0"/>
          <dgm:chPref val="0"/>
          <dgm:bulletEnabled val="1"/>
        </dgm:presLayoutVars>
      </dgm:prSet>
      <dgm:spPr/>
    </dgm:pt>
    <dgm:pt modelId="{5EB2489B-DBE3-447F-A3B4-E7BACE57E3AC}" type="pres">
      <dgm:prSet presAssocID="{0232C0E0-EAA3-4D26-A0C6-55791015C093}" presName="Accent4" presStyleCnt="0"/>
      <dgm:spPr/>
    </dgm:pt>
    <dgm:pt modelId="{1D815EFD-2481-4ECA-B262-D214BC49B379}" type="pres">
      <dgm:prSet presAssocID="{0232C0E0-EAA3-4D26-A0C6-55791015C093}" presName="Accent" presStyleLbl="bgShp" presStyleIdx="3" presStyleCnt="6"/>
      <dgm:spPr/>
    </dgm:pt>
    <dgm:pt modelId="{A54D0B33-5BB6-4EA8-8797-26B7135A49EC}" type="pres">
      <dgm:prSet presAssocID="{0232C0E0-EAA3-4D26-A0C6-55791015C093}" presName="Child4" presStyleLbl="node1" presStyleIdx="3" presStyleCnt="6" custLinFactNeighborX="409" custLinFactNeighborY="-116">
        <dgm:presLayoutVars>
          <dgm:chMax val="0"/>
          <dgm:chPref val="0"/>
          <dgm:bulletEnabled val="1"/>
        </dgm:presLayoutVars>
      </dgm:prSet>
      <dgm:spPr/>
    </dgm:pt>
    <dgm:pt modelId="{0661CC86-32C3-47B0-8550-4A90537B9FBB}" type="pres">
      <dgm:prSet presAssocID="{50EA6E59-E8DB-47D6-98B2-F285FA8D7002}" presName="Accent5" presStyleCnt="0"/>
      <dgm:spPr/>
    </dgm:pt>
    <dgm:pt modelId="{6C944589-53E7-4FF0-9BEA-8FAD696AC95A}" type="pres">
      <dgm:prSet presAssocID="{50EA6E59-E8DB-47D6-98B2-F285FA8D7002}" presName="Accent" presStyleLbl="bgShp" presStyleIdx="4" presStyleCnt="6"/>
      <dgm:spPr/>
    </dgm:pt>
    <dgm:pt modelId="{718E1723-5454-4A40-AF6B-757BD59C4BBF}" type="pres">
      <dgm:prSet presAssocID="{50EA6E59-E8DB-47D6-98B2-F285FA8D7002}" presName="Child5" presStyleLbl="node1" presStyleIdx="4" presStyleCnt="6" custLinFactNeighborX="409" custLinFactNeighborY="-116">
        <dgm:presLayoutVars>
          <dgm:chMax val="0"/>
          <dgm:chPref val="0"/>
          <dgm:bulletEnabled val="1"/>
        </dgm:presLayoutVars>
      </dgm:prSet>
      <dgm:spPr/>
    </dgm:pt>
    <dgm:pt modelId="{D6FA2D4E-F646-49E1-9798-0CA59B143712}" type="pres">
      <dgm:prSet presAssocID="{567EF169-A14C-4590-91F2-E4E2EB1F1FAF}" presName="Accent6" presStyleCnt="0"/>
      <dgm:spPr/>
    </dgm:pt>
    <dgm:pt modelId="{76C7F8B3-8FE2-454A-A58E-2C1AA8FF807E}" type="pres">
      <dgm:prSet presAssocID="{567EF169-A14C-4590-91F2-E4E2EB1F1FAF}" presName="Accent" presStyleLbl="bgShp" presStyleIdx="5" presStyleCnt="6"/>
      <dgm:spPr/>
    </dgm:pt>
    <dgm:pt modelId="{09D94667-4ED8-4AC8-AE56-5FCFBE304F22}" type="pres">
      <dgm:prSet presAssocID="{567EF169-A14C-4590-91F2-E4E2EB1F1FAF}" presName="Child6" presStyleLbl="node1" presStyleIdx="5" presStyleCnt="6">
        <dgm:presLayoutVars>
          <dgm:chMax val="0"/>
          <dgm:chPref val="0"/>
          <dgm:bulletEnabled val="1"/>
        </dgm:presLayoutVars>
      </dgm:prSet>
      <dgm:spPr/>
    </dgm:pt>
  </dgm:ptLst>
  <dgm:cxnLst>
    <dgm:cxn modelId="{D028AC03-0592-4A7A-A2E3-8D316E48C04E}" srcId="{01F0BF06-1B44-4AA1-B1BF-69A68B59BE3D}" destId="{2E916374-B8A1-4E60-88B5-CB25F2CE83C1}" srcOrd="2" destOrd="0" parTransId="{5B86111A-1B81-4504-8F8B-BBE1060A5012}" sibTransId="{2918450D-6F12-47CE-A729-21E4FE5AE9FA}"/>
    <dgm:cxn modelId="{01575808-629A-4829-BD12-37691CFB78E3}" type="presOf" srcId="{567EF169-A14C-4590-91F2-E4E2EB1F1FAF}" destId="{09D94667-4ED8-4AC8-AE56-5FCFBE304F22}" srcOrd="0" destOrd="0" presId="urn:microsoft.com/office/officeart/2011/layout/HexagonRadial"/>
    <dgm:cxn modelId="{63650D17-EDE0-40DD-A757-9D56CEE765FF}" srcId="{01F0BF06-1B44-4AA1-B1BF-69A68B59BE3D}" destId="{0232C0E0-EAA3-4D26-A0C6-55791015C093}" srcOrd="3" destOrd="0" parTransId="{54647AFB-4285-4A3D-8E8E-FA1AC4521C4C}" sibTransId="{888CB5D3-D846-4D9E-BEDE-C2AC118F42A3}"/>
    <dgm:cxn modelId="{4ECA7A26-E093-4901-8FFD-D693CC6CF693}" type="presOf" srcId="{7C686344-43F4-4E42-B4DD-31BA4670A878}" destId="{6C584AB2-6778-4245-86B5-D52B739998EA}" srcOrd="0" destOrd="0" presId="urn:microsoft.com/office/officeart/2011/layout/HexagonRadial"/>
    <dgm:cxn modelId="{93FD2F28-3814-43D0-8F4C-7C4373F21267}" type="presOf" srcId="{2E916374-B8A1-4E60-88B5-CB25F2CE83C1}" destId="{0099FD02-8295-478B-B23C-A46C473B6536}" srcOrd="0" destOrd="0" presId="urn:microsoft.com/office/officeart/2011/layout/HexagonRadial"/>
    <dgm:cxn modelId="{6B7D042B-AB50-413D-B571-A370D2CC6F52}" type="presOf" srcId="{50EA6E59-E8DB-47D6-98B2-F285FA8D7002}" destId="{718E1723-5454-4A40-AF6B-757BD59C4BBF}" srcOrd="0" destOrd="0" presId="urn:microsoft.com/office/officeart/2011/layout/HexagonRadial"/>
    <dgm:cxn modelId="{69F69135-8978-4409-9DC5-9452F8152B92}" srcId="{01F0BF06-1B44-4AA1-B1BF-69A68B59BE3D}" destId="{50EA6E59-E8DB-47D6-98B2-F285FA8D7002}" srcOrd="4" destOrd="0" parTransId="{FFF6DB83-CEA6-4F40-A04E-B056C08559F9}" sibTransId="{46DE49D4-27C9-484C-8B25-52980A7A2B59}"/>
    <dgm:cxn modelId="{D99DCA39-B735-4F03-A047-C406582D303E}" srcId="{8A7786DE-79C9-464F-940A-218531B4579D}" destId="{01F0BF06-1B44-4AA1-B1BF-69A68B59BE3D}" srcOrd="0" destOrd="0" parTransId="{19752A08-A312-49E0-BE5E-94174A68CC65}" sibTransId="{170E7D83-0E46-4DEE-8956-43B2FFB64F40}"/>
    <dgm:cxn modelId="{3C025968-CE45-4A38-BC17-07EE6CA077BD}" type="presOf" srcId="{8A7786DE-79C9-464F-940A-218531B4579D}" destId="{6ED0E3E1-BC4F-454F-A6F4-235E89980344}" srcOrd="0" destOrd="0" presId="urn:microsoft.com/office/officeart/2011/layout/HexagonRadial"/>
    <dgm:cxn modelId="{A6938A74-9633-4507-8AE1-617C2465DF95}" srcId="{01F0BF06-1B44-4AA1-B1BF-69A68B59BE3D}" destId="{567EF169-A14C-4590-91F2-E4E2EB1F1FAF}" srcOrd="5" destOrd="0" parTransId="{6D438945-24BF-4B54-99AD-B322FB17FD05}" sibTransId="{AC80E946-4D36-417A-988D-9874A773C6D4}"/>
    <dgm:cxn modelId="{83B06478-447E-496A-AA1F-11DC7BB86DBB}" type="presOf" srcId="{01F0BF06-1B44-4AA1-B1BF-69A68B59BE3D}" destId="{9F02F6AD-7641-4E11-8EE6-E1F3AD7BDA3C}" srcOrd="0" destOrd="0" presId="urn:microsoft.com/office/officeart/2011/layout/HexagonRadial"/>
    <dgm:cxn modelId="{52B3D859-C8E2-4EC9-8157-0C83A46FE9A9}" srcId="{01F0BF06-1B44-4AA1-B1BF-69A68B59BE3D}" destId="{43D250C2-701B-4BDA-94D3-47905A251F9D}" srcOrd="0" destOrd="0" parTransId="{76413907-C142-41EB-9BA8-A5C4123812D2}" sibTransId="{43BB8573-8BA6-4D7C-9C1B-DBF3E050A61D}"/>
    <dgm:cxn modelId="{BC104A92-5A45-4103-A80B-45AB13357A07}" type="presOf" srcId="{0232C0E0-EAA3-4D26-A0C6-55791015C093}" destId="{A54D0B33-5BB6-4EA8-8797-26B7135A49EC}" srcOrd="0" destOrd="0" presId="urn:microsoft.com/office/officeart/2011/layout/HexagonRadial"/>
    <dgm:cxn modelId="{C7CE37AC-1DF3-4C4D-97F8-589079D54D52}" type="presOf" srcId="{43D250C2-701B-4BDA-94D3-47905A251F9D}" destId="{C90F50D7-F84E-4B8D-9FA8-E42935D8C6D3}" srcOrd="0" destOrd="0" presId="urn:microsoft.com/office/officeart/2011/layout/HexagonRadial"/>
    <dgm:cxn modelId="{931B2EDF-1D71-49AA-B536-F9F1ABFEEC1D}" srcId="{01F0BF06-1B44-4AA1-B1BF-69A68B59BE3D}" destId="{7C686344-43F4-4E42-B4DD-31BA4670A878}" srcOrd="1" destOrd="0" parTransId="{E4ADEE9F-F97B-40D0-846D-F5BB5D69326F}" sibTransId="{0CE7464F-83C4-4578-A2E6-4B874C949DEE}"/>
    <dgm:cxn modelId="{D446AF60-B889-465C-8BAE-6BFBF9F9EDF3}" type="presParOf" srcId="{6ED0E3E1-BC4F-454F-A6F4-235E89980344}" destId="{9F02F6AD-7641-4E11-8EE6-E1F3AD7BDA3C}" srcOrd="0" destOrd="0" presId="urn:microsoft.com/office/officeart/2011/layout/HexagonRadial"/>
    <dgm:cxn modelId="{32678BD3-FB77-429A-80A1-2592AD9C3AB0}" type="presParOf" srcId="{6ED0E3E1-BC4F-454F-A6F4-235E89980344}" destId="{6F4EBF53-8D7A-4E7C-8FB7-7FCCF66D1461}" srcOrd="1" destOrd="0" presId="urn:microsoft.com/office/officeart/2011/layout/HexagonRadial"/>
    <dgm:cxn modelId="{1632D0F2-9038-4444-B62B-4AA3F752FF79}" type="presParOf" srcId="{6F4EBF53-8D7A-4E7C-8FB7-7FCCF66D1461}" destId="{308A07EE-1D7B-4548-A128-825A3B98E201}" srcOrd="0" destOrd="0" presId="urn:microsoft.com/office/officeart/2011/layout/HexagonRadial"/>
    <dgm:cxn modelId="{D7D7E52D-77E8-43EB-B43E-07BC70F61564}" type="presParOf" srcId="{6ED0E3E1-BC4F-454F-A6F4-235E89980344}" destId="{C90F50D7-F84E-4B8D-9FA8-E42935D8C6D3}" srcOrd="2" destOrd="0" presId="urn:microsoft.com/office/officeart/2011/layout/HexagonRadial"/>
    <dgm:cxn modelId="{93553F9E-1534-46EB-92CA-D936B3384B9B}" type="presParOf" srcId="{6ED0E3E1-BC4F-454F-A6F4-235E89980344}" destId="{A0B2E19E-EC84-4B60-81CC-B2EF620B1B2C}" srcOrd="3" destOrd="0" presId="urn:microsoft.com/office/officeart/2011/layout/HexagonRadial"/>
    <dgm:cxn modelId="{09C3F9FE-F736-4307-9CB1-EE88C66C9D39}" type="presParOf" srcId="{A0B2E19E-EC84-4B60-81CC-B2EF620B1B2C}" destId="{57854B58-A995-4F86-94A5-0F6FE68B2A37}" srcOrd="0" destOrd="0" presId="urn:microsoft.com/office/officeart/2011/layout/HexagonRadial"/>
    <dgm:cxn modelId="{24B7E06B-2A27-46F7-920D-AFF231A79A04}" type="presParOf" srcId="{6ED0E3E1-BC4F-454F-A6F4-235E89980344}" destId="{6C584AB2-6778-4245-86B5-D52B739998EA}" srcOrd="4" destOrd="0" presId="urn:microsoft.com/office/officeart/2011/layout/HexagonRadial"/>
    <dgm:cxn modelId="{C4222278-C4FC-4677-A205-41156FF581C5}" type="presParOf" srcId="{6ED0E3E1-BC4F-454F-A6F4-235E89980344}" destId="{B57705D3-9436-4963-9C77-03C42F638614}" srcOrd="5" destOrd="0" presId="urn:microsoft.com/office/officeart/2011/layout/HexagonRadial"/>
    <dgm:cxn modelId="{42B55567-6FB2-430E-926E-7071FD1C77DA}" type="presParOf" srcId="{B57705D3-9436-4963-9C77-03C42F638614}" destId="{9806BE48-CB43-4DA6-85E9-9E0B2B8DF118}" srcOrd="0" destOrd="0" presId="urn:microsoft.com/office/officeart/2011/layout/HexagonRadial"/>
    <dgm:cxn modelId="{1DC846DB-3F7C-4F92-871B-33DBBA0DECCB}" type="presParOf" srcId="{6ED0E3E1-BC4F-454F-A6F4-235E89980344}" destId="{0099FD02-8295-478B-B23C-A46C473B6536}" srcOrd="6" destOrd="0" presId="urn:microsoft.com/office/officeart/2011/layout/HexagonRadial"/>
    <dgm:cxn modelId="{04F89B7B-4FB5-4126-AC9E-4F99D24987C9}" type="presParOf" srcId="{6ED0E3E1-BC4F-454F-A6F4-235E89980344}" destId="{5EB2489B-DBE3-447F-A3B4-E7BACE57E3AC}" srcOrd="7" destOrd="0" presId="urn:microsoft.com/office/officeart/2011/layout/HexagonRadial"/>
    <dgm:cxn modelId="{B24ECD0E-68A0-4734-B9D9-DEAD661DB444}" type="presParOf" srcId="{5EB2489B-DBE3-447F-A3B4-E7BACE57E3AC}" destId="{1D815EFD-2481-4ECA-B262-D214BC49B379}" srcOrd="0" destOrd="0" presId="urn:microsoft.com/office/officeart/2011/layout/HexagonRadial"/>
    <dgm:cxn modelId="{F954B2C3-A632-4475-96F7-337059329207}" type="presParOf" srcId="{6ED0E3E1-BC4F-454F-A6F4-235E89980344}" destId="{A54D0B33-5BB6-4EA8-8797-26B7135A49EC}" srcOrd="8" destOrd="0" presId="urn:microsoft.com/office/officeart/2011/layout/HexagonRadial"/>
    <dgm:cxn modelId="{D69642E8-65F4-458B-AE74-5C86182298DE}" type="presParOf" srcId="{6ED0E3E1-BC4F-454F-A6F4-235E89980344}" destId="{0661CC86-32C3-47B0-8550-4A90537B9FBB}" srcOrd="9" destOrd="0" presId="urn:microsoft.com/office/officeart/2011/layout/HexagonRadial"/>
    <dgm:cxn modelId="{6277FA1B-E53E-4749-B805-196FACE2FC58}" type="presParOf" srcId="{0661CC86-32C3-47B0-8550-4A90537B9FBB}" destId="{6C944589-53E7-4FF0-9BEA-8FAD696AC95A}" srcOrd="0" destOrd="0" presId="urn:microsoft.com/office/officeart/2011/layout/HexagonRadial"/>
    <dgm:cxn modelId="{7F06179A-F9E7-4819-8592-4D3007F9D1F5}" type="presParOf" srcId="{6ED0E3E1-BC4F-454F-A6F4-235E89980344}" destId="{718E1723-5454-4A40-AF6B-757BD59C4BBF}" srcOrd="10" destOrd="0" presId="urn:microsoft.com/office/officeart/2011/layout/HexagonRadial"/>
    <dgm:cxn modelId="{F98779CB-3B13-4DE1-AB46-28CF0292E647}" type="presParOf" srcId="{6ED0E3E1-BC4F-454F-A6F4-235E89980344}" destId="{D6FA2D4E-F646-49E1-9798-0CA59B143712}" srcOrd="11" destOrd="0" presId="urn:microsoft.com/office/officeart/2011/layout/HexagonRadial"/>
    <dgm:cxn modelId="{B88F9485-1AB5-4346-AF01-A294B865DC08}" type="presParOf" srcId="{D6FA2D4E-F646-49E1-9798-0CA59B143712}" destId="{76C7F8B3-8FE2-454A-A58E-2C1AA8FF807E}" srcOrd="0" destOrd="0" presId="urn:microsoft.com/office/officeart/2011/layout/HexagonRadial"/>
    <dgm:cxn modelId="{6ADAD910-01A5-4B0F-B5DE-85B22F8E88A9}" type="presParOf" srcId="{6ED0E3E1-BC4F-454F-A6F4-235E89980344}" destId="{09D94667-4ED8-4AC8-AE56-5FCFBE304F22}"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623405-727B-4E65-A85A-13262470B8FA}"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3CFE3A01-6D4E-4110-B11C-B7FDE7840991}" type="pres">
      <dgm:prSet presAssocID="{5B623405-727B-4E65-A85A-13262470B8FA}" presName="cycle" presStyleCnt="0">
        <dgm:presLayoutVars>
          <dgm:dir/>
          <dgm:resizeHandles val="exact"/>
        </dgm:presLayoutVars>
      </dgm:prSet>
      <dgm:spPr/>
    </dgm:pt>
  </dgm:ptLst>
  <dgm:cxnLst>
    <dgm:cxn modelId="{9B1A3F47-9A32-4787-9ADB-471BD16022C1}" type="presOf" srcId="{5B623405-727B-4E65-A85A-13262470B8FA}" destId="{3CFE3A01-6D4E-4110-B11C-B7FDE7840991}" srcOrd="0"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2F6AD-7641-4E11-8EE6-E1F3AD7BDA3C}">
      <dsp:nvSpPr>
        <dsp:cNvPr id="0" name=""/>
        <dsp:cNvSpPr/>
      </dsp:nvSpPr>
      <dsp:spPr>
        <a:xfrm>
          <a:off x="2429808" y="2237985"/>
          <a:ext cx="2844576" cy="2460674"/>
        </a:xfrm>
        <a:prstGeom prst="hexagon">
          <a:avLst>
            <a:gd name="adj" fmla="val 28570"/>
            <a:gd name="vf" fmla="val 115470"/>
          </a:avLst>
        </a:prstGeom>
        <a:solidFill>
          <a:srgbClr val="007F9F"/>
        </a:solidFill>
        <a:ln>
          <a:noFill/>
        </a:ln>
        <a:effectLst>
          <a:outerShdw blurRad="50800" dist="38100" dir="5400000" rotWithShape="0">
            <a:srgbClr val="000000">
              <a:alpha val="43137"/>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sp3d extrusionH="28000" prstMaterial="matte"/>
        </a:bodyPr>
        <a:lstStyle/>
        <a:p>
          <a:pPr marL="0" lvl="0" indent="0" algn="ctr" defTabSz="1244600">
            <a:lnSpc>
              <a:spcPct val="90000"/>
            </a:lnSpc>
            <a:spcBef>
              <a:spcPct val="0"/>
            </a:spcBef>
            <a:spcAft>
              <a:spcPct val="35000"/>
            </a:spcAft>
            <a:buNone/>
          </a:pPr>
          <a:r>
            <a:rPr lang="en-US" sz="2800" kern="1200" dirty="0">
              <a:solidFill>
                <a:srgbClr val="FFC000"/>
              </a:solidFill>
            </a:rPr>
            <a:t>Points </a:t>
          </a:r>
          <a:r>
            <a:rPr lang="en-US" sz="2800" kern="1200" dirty="0" err="1">
              <a:solidFill>
                <a:srgbClr val="FFC000"/>
              </a:solidFill>
            </a:rPr>
            <a:t>d’attention</a:t>
          </a:r>
          <a:endParaRPr lang="en-US" sz="2800" kern="1200" dirty="0">
            <a:solidFill>
              <a:srgbClr val="FFC000"/>
            </a:solidFill>
          </a:endParaRPr>
        </a:p>
      </dsp:txBody>
      <dsp:txXfrm>
        <a:off x="2901194" y="2645753"/>
        <a:ext cx="1901804" cy="1645138"/>
      </dsp:txXfrm>
    </dsp:sp>
    <dsp:sp modelId="{57854B58-A995-4F86-94A5-0F6FE68B2A37}">
      <dsp:nvSpPr>
        <dsp:cNvPr id="0" name=""/>
        <dsp:cNvSpPr/>
      </dsp:nvSpPr>
      <dsp:spPr>
        <a:xfrm>
          <a:off x="4211060" y="1060719"/>
          <a:ext cx="1073250" cy="924747"/>
        </a:xfrm>
        <a:prstGeom prst="hexagon">
          <a:avLst>
            <a:gd name="adj" fmla="val 28900"/>
            <a:gd name="vf" fmla="val 115470"/>
          </a:avLst>
        </a:prstGeom>
        <a:solidFill>
          <a:schemeClr val="dk2">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C90F50D7-F84E-4B8D-9FA8-E42935D8C6D3}">
      <dsp:nvSpPr>
        <dsp:cNvPr id="0" name=""/>
        <dsp:cNvSpPr/>
      </dsp:nvSpPr>
      <dsp:spPr>
        <a:xfrm>
          <a:off x="2701369" y="0"/>
          <a:ext cx="2331110" cy="2016684"/>
        </a:xfrm>
        <a:prstGeom prst="hexagon">
          <a:avLst>
            <a:gd name="adj" fmla="val 28570"/>
            <a:gd name="vf" fmla="val 115470"/>
          </a:avLst>
        </a:prstGeom>
        <a:solidFill>
          <a:srgbClr val="007F9F"/>
        </a:solidFill>
        <a:ln>
          <a:noFill/>
        </a:ln>
        <a:effectLst>
          <a:outerShdw blurRad="50800" dist="38100" dir="5400000" rotWithShape="0">
            <a:srgbClr val="000000">
              <a:alpha val="43137"/>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b="1" kern="1200" dirty="0" err="1"/>
            <a:t>Licéité</a:t>
          </a:r>
          <a:r>
            <a:rPr lang="en-US" sz="2000" b="1" kern="1200" dirty="0"/>
            <a:t> </a:t>
          </a:r>
        </a:p>
        <a:p>
          <a:pPr marL="0" lvl="0" indent="0" algn="ctr" defTabSz="889000">
            <a:lnSpc>
              <a:spcPct val="90000"/>
            </a:lnSpc>
            <a:spcBef>
              <a:spcPct val="0"/>
            </a:spcBef>
            <a:spcAft>
              <a:spcPct val="35000"/>
            </a:spcAft>
            <a:buNone/>
          </a:pPr>
          <a:r>
            <a:rPr lang="en-US" sz="2000" b="1" kern="1200" dirty="0"/>
            <a:t>(</a:t>
          </a:r>
          <a:r>
            <a:rPr lang="en-US" sz="2000" b="1" kern="1200" dirty="0" err="1"/>
            <a:t>Fondement</a:t>
          </a:r>
          <a:r>
            <a:rPr lang="en-US" sz="2000" b="1" kern="1200" dirty="0"/>
            <a:t> du </a:t>
          </a:r>
          <a:r>
            <a:rPr lang="en-US" sz="2000" b="1" kern="1200" dirty="0" err="1"/>
            <a:t>traitement</a:t>
          </a:r>
          <a:r>
            <a:rPr lang="en-US" sz="2000" b="1" kern="1200" dirty="0"/>
            <a:t>)</a:t>
          </a:r>
        </a:p>
      </dsp:txBody>
      <dsp:txXfrm>
        <a:off x="3087684" y="334208"/>
        <a:ext cx="1558480" cy="1348268"/>
      </dsp:txXfrm>
    </dsp:sp>
    <dsp:sp modelId="{9806BE48-CB43-4DA6-85E9-9E0B2B8DF118}">
      <dsp:nvSpPr>
        <dsp:cNvPr id="0" name=""/>
        <dsp:cNvSpPr/>
      </dsp:nvSpPr>
      <dsp:spPr>
        <a:xfrm>
          <a:off x="5463627" y="2789504"/>
          <a:ext cx="1073250" cy="924747"/>
        </a:xfrm>
        <a:prstGeom prst="hexagon">
          <a:avLst>
            <a:gd name="adj" fmla="val 28900"/>
            <a:gd name="vf" fmla="val 115470"/>
          </a:avLst>
        </a:prstGeom>
        <a:solidFill>
          <a:schemeClr val="dk2">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6C584AB2-6778-4245-86B5-D52B739998EA}">
      <dsp:nvSpPr>
        <dsp:cNvPr id="0" name=""/>
        <dsp:cNvSpPr/>
      </dsp:nvSpPr>
      <dsp:spPr>
        <a:xfrm>
          <a:off x="4839268" y="1238056"/>
          <a:ext cx="2331110" cy="2016684"/>
        </a:xfrm>
        <a:prstGeom prst="hexagon">
          <a:avLst>
            <a:gd name="adj" fmla="val 28570"/>
            <a:gd name="vf" fmla="val 115470"/>
          </a:avLst>
        </a:prstGeom>
        <a:solidFill>
          <a:srgbClr val="007F9F"/>
        </a:solidFill>
        <a:ln>
          <a:noFill/>
        </a:ln>
        <a:effectLst>
          <a:outerShdw blurRad="50800" dist="38100" dir="5400000" rotWithShape="0">
            <a:srgbClr val="000000">
              <a:alpha val="43137"/>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b="1" kern="1200" dirty="0" err="1"/>
            <a:t>Loyauté</a:t>
          </a:r>
          <a:r>
            <a:rPr lang="en-US" sz="2000" b="1" kern="1200" dirty="0"/>
            <a:t> et transparence</a:t>
          </a:r>
        </a:p>
      </dsp:txBody>
      <dsp:txXfrm>
        <a:off x="5225583" y="1572264"/>
        <a:ext cx="1558480" cy="1348268"/>
      </dsp:txXfrm>
    </dsp:sp>
    <dsp:sp modelId="{1D815EFD-2481-4ECA-B262-D214BC49B379}">
      <dsp:nvSpPr>
        <dsp:cNvPr id="0" name=""/>
        <dsp:cNvSpPr/>
      </dsp:nvSpPr>
      <dsp:spPr>
        <a:xfrm>
          <a:off x="4593513" y="4740977"/>
          <a:ext cx="1073250" cy="924747"/>
        </a:xfrm>
        <a:prstGeom prst="hexagon">
          <a:avLst>
            <a:gd name="adj" fmla="val 28900"/>
            <a:gd name="vf" fmla="val 115470"/>
          </a:avLst>
        </a:prstGeom>
        <a:solidFill>
          <a:schemeClr val="dk2">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0099FD02-8295-478B-B23C-A46C473B6536}">
      <dsp:nvSpPr>
        <dsp:cNvPr id="0" name=""/>
        <dsp:cNvSpPr/>
      </dsp:nvSpPr>
      <dsp:spPr>
        <a:xfrm>
          <a:off x="4839268" y="3676531"/>
          <a:ext cx="2331110" cy="2016684"/>
        </a:xfrm>
        <a:prstGeom prst="hexagon">
          <a:avLst>
            <a:gd name="adj" fmla="val 28570"/>
            <a:gd name="vf" fmla="val 115470"/>
          </a:avLst>
        </a:prstGeom>
        <a:solidFill>
          <a:schemeClr val="dk2">
            <a:hueOff val="0"/>
            <a:satOff val="0"/>
            <a:lumOff val="0"/>
            <a:alphaOff val="0"/>
          </a:schemeClr>
        </a:solidFill>
        <a:ln>
          <a:noFill/>
        </a:ln>
        <a:effectLst>
          <a:outerShdw blurRad="50800" dist="38100" dir="5400000" rotWithShape="0">
            <a:srgbClr val="000000">
              <a:alpha val="43137"/>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b="1" kern="1200" dirty="0"/>
            <a:t>Limitation des </a:t>
          </a:r>
          <a:r>
            <a:rPr lang="en-US" sz="2000" b="1" kern="1200" dirty="0" err="1"/>
            <a:t>finalités</a:t>
          </a:r>
          <a:r>
            <a:rPr lang="en-US" sz="2000" b="1" kern="1200" dirty="0"/>
            <a:t> </a:t>
          </a:r>
        </a:p>
      </dsp:txBody>
      <dsp:txXfrm>
        <a:off x="5225583" y="4010739"/>
        <a:ext cx="1558480" cy="1348268"/>
      </dsp:txXfrm>
    </dsp:sp>
    <dsp:sp modelId="{6C944589-53E7-4FF0-9BEA-8FAD696AC95A}">
      <dsp:nvSpPr>
        <dsp:cNvPr id="0" name=""/>
        <dsp:cNvSpPr/>
      </dsp:nvSpPr>
      <dsp:spPr>
        <a:xfrm>
          <a:off x="2435102" y="4943547"/>
          <a:ext cx="1073250" cy="924747"/>
        </a:xfrm>
        <a:prstGeom prst="hexagon">
          <a:avLst>
            <a:gd name="adj" fmla="val 28900"/>
            <a:gd name="vf" fmla="val 115470"/>
          </a:avLst>
        </a:prstGeom>
        <a:solidFill>
          <a:schemeClr val="dk2">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A54D0B33-5BB6-4EA8-8797-26B7135A49EC}">
      <dsp:nvSpPr>
        <dsp:cNvPr id="0" name=""/>
        <dsp:cNvSpPr/>
      </dsp:nvSpPr>
      <dsp:spPr>
        <a:xfrm>
          <a:off x="2701369" y="4918315"/>
          <a:ext cx="2331110" cy="2016684"/>
        </a:xfrm>
        <a:prstGeom prst="hexagon">
          <a:avLst>
            <a:gd name="adj" fmla="val 28570"/>
            <a:gd name="vf" fmla="val 115470"/>
          </a:avLst>
        </a:prstGeom>
        <a:solidFill>
          <a:schemeClr val="dk2">
            <a:hueOff val="0"/>
            <a:satOff val="0"/>
            <a:lumOff val="0"/>
            <a:alphaOff val="0"/>
          </a:schemeClr>
        </a:solidFill>
        <a:ln>
          <a:noFill/>
        </a:ln>
        <a:effectLst>
          <a:outerShdw blurRad="50800" dist="38100" dir="5400000" rotWithShape="0">
            <a:srgbClr val="000000">
              <a:alpha val="43137"/>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b="1" kern="1200" dirty="0" err="1"/>
            <a:t>Minimisation</a:t>
          </a:r>
          <a:r>
            <a:rPr lang="en-US" sz="2000" b="1" kern="1200" dirty="0"/>
            <a:t> des </a:t>
          </a:r>
          <a:r>
            <a:rPr lang="en-US" sz="2000" b="1" kern="1200" dirty="0" err="1"/>
            <a:t>données</a:t>
          </a:r>
          <a:endParaRPr lang="en-US" sz="2000" b="1" kern="1200" dirty="0"/>
        </a:p>
      </dsp:txBody>
      <dsp:txXfrm>
        <a:off x="3087684" y="5252523"/>
        <a:ext cx="1558480" cy="1348268"/>
      </dsp:txXfrm>
    </dsp:sp>
    <dsp:sp modelId="{76C7F8B3-8FE2-454A-A58E-2C1AA8FF807E}">
      <dsp:nvSpPr>
        <dsp:cNvPr id="0" name=""/>
        <dsp:cNvSpPr/>
      </dsp:nvSpPr>
      <dsp:spPr>
        <a:xfrm>
          <a:off x="1162023" y="3215456"/>
          <a:ext cx="1073250" cy="924747"/>
        </a:xfrm>
        <a:prstGeom prst="hexagon">
          <a:avLst>
            <a:gd name="adj" fmla="val 28900"/>
            <a:gd name="vf" fmla="val 115470"/>
          </a:avLst>
        </a:prstGeom>
        <a:solidFill>
          <a:schemeClr val="dk2">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718E1723-5454-4A40-AF6B-757BD59C4BBF}">
      <dsp:nvSpPr>
        <dsp:cNvPr id="0" name=""/>
        <dsp:cNvSpPr/>
      </dsp:nvSpPr>
      <dsp:spPr>
        <a:xfrm>
          <a:off x="553545" y="3677918"/>
          <a:ext cx="2331110" cy="2016684"/>
        </a:xfrm>
        <a:prstGeom prst="hexagon">
          <a:avLst>
            <a:gd name="adj" fmla="val 28570"/>
            <a:gd name="vf" fmla="val 115470"/>
          </a:avLst>
        </a:prstGeom>
        <a:solidFill>
          <a:schemeClr val="dk2">
            <a:hueOff val="0"/>
            <a:satOff val="0"/>
            <a:lumOff val="0"/>
            <a:alphaOff val="0"/>
          </a:schemeClr>
        </a:solidFill>
        <a:ln>
          <a:noFill/>
        </a:ln>
        <a:effectLst>
          <a:outerShdw blurRad="50800" dist="38100" dir="5400000" rotWithShape="0">
            <a:srgbClr val="000000">
              <a:alpha val="43137"/>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b="1" kern="1200" dirty="0"/>
            <a:t>Exactitude des </a:t>
          </a:r>
          <a:r>
            <a:rPr lang="en-US" sz="2000" b="1" kern="1200" dirty="0" err="1"/>
            <a:t>données</a:t>
          </a:r>
          <a:endParaRPr lang="en-US" sz="2000" b="1" kern="1200" dirty="0"/>
        </a:p>
      </dsp:txBody>
      <dsp:txXfrm>
        <a:off x="939860" y="4012126"/>
        <a:ext cx="1558480" cy="1348268"/>
      </dsp:txXfrm>
    </dsp:sp>
    <dsp:sp modelId="{09D94667-4ED8-4AC8-AE56-5FCFBE304F22}">
      <dsp:nvSpPr>
        <dsp:cNvPr id="0" name=""/>
        <dsp:cNvSpPr/>
      </dsp:nvSpPr>
      <dsp:spPr>
        <a:xfrm>
          <a:off x="544011" y="1237621"/>
          <a:ext cx="2331110" cy="2016684"/>
        </a:xfrm>
        <a:prstGeom prst="hexagon">
          <a:avLst>
            <a:gd name="adj" fmla="val 28570"/>
            <a:gd name="vf" fmla="val 115470"/>
          </a:avLst>
        </a:prstGeom>
        <a:solidFill>
          <a:schemeClr val="dk2">
            <a:hueOff val="0"/>
            <a:satOff val="0"/>
            <a:lumOff val="0"/>
            <a:alphaOff val="0"/>
          </a:schemeClr>
        </a:solidFill>
        <a:ln>
          <a:noFill/>
        </a:ln>
        <a:effectLst>
          <a:outerShdw blurRad="50800" dist="38100" dir="5400000" rotWithShape="0">
            <a:srgbClr val="000000">
              <a:alpha val="43137"/>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marL="0" lvl="0" indent="0" algn="ctr" defTabSz="711200">
            <a:lnSpc>
              <a:spcPct val="90000"/>
            </a:lnSpc>
            <a:spcBef>
              <a:spcPct val="0"/>
            </a:spcBef>
            <a:spcAft>
              <a:spcPct val="35000"/>
            </a:spcAft>
            <a:buNone/>
          </a:pPr>
          <a:r>
            <a:rPr lang="fr-FR" sz="2000" b="1" kern="1200" dirty="0">
              <a:latin typeface="Calibri"/>
              <a:ea typeface="+mn-ea"/>
              <a:cs typeface="+mn-cs"/>
            </a:rPr>
            <a:t>Limitation de la conservation des données</a:t>
          </a:r>
          <a:endParaRPr lang="en-US" sz="2000" b="1" kern="1200" dirty="0">
            <a:latin typeface="Calibri"/>
            <a:ea typeface="+mn-ea"/>
            <a:cs typeface="+mn-cs"/>
          </a:endParaRPr>
        </a:p>
      </dsp:txBody>
      <dsp:txXfrm>
        <a:off x="930326" y="1571829"/>
        <a:ext cx="1558480" cy="1348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7289" cy="464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34" charset="0"/>
              </a:defRPr>
            </a:lvl1pPr>
          </a:lstStyle>
          <a:p>
            <a:pPr>
              <a:defRPr/>
            </a:pPr>
            <a:endParaRPr lang="en-GB"/>
          </a:p>
        </p:txBody>
      </p:sp>
      <p:sp>
        <p:nvSpPr>
          <p:cNvPr id="5123" name="Rectangle 3"/>
          <p:cNvSpPr>
            <a:spLocks noGrp="1" noChangeArrowheads="1"/>
          </p:cNvSpPr>
          <p:nvPr>
            <p:ph type="dt" sz="quarter" idx="1"/>
          </p:nvPr>
        </p:nvSpPr>
        <p:spPr bwMode="auto">
          <a:xfrm>
            <a:off x="3973112" y="0"/>
            <a:ext cx="3037288" cy="464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34" charset="0"/>
              </a:defRPr>
            </a:lvl1pPr>
          </a:lstStyle>
          <a:p>
            <a:pPr>
              <a:defRPr/>
            </a:pPr>
            <a:endParaRPr lang="en-GB"/>
          </a:p>
        </p:txBody>
      </p:sp>
      <p:sp>
        <p:nvSpPr>
          <p:cNvPr id="5124" name="Rectangle 4"/>
          <p:cNvSpPr>
            <a:spLocks noGrp="1" noChangeArrowheads="1"/>
          </p:cNvSpPr>
          <p:nvPr>
            <p:ph type="ftr" sz="quarter" idx="2"/>
          </p:nvPr>
        </p:nvSpPr>
        <p:spPr bwMode="auto">
          <a:xfrm>
            <a:off x="0" y="8832179"/>
            <a:ext cx="3037289" cy="46422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Verdana" pitchFamily="34" charset="0"/>
              </a:defRPr>
            </a:lvl1pPr>
          </a:lstStyle>
          <a:p>
            <a:pPr>
              <a:defRPr/>
            </a:pPr>
            <a:endParaRPr lang="en-GB"/>
          </a:p>
        </p:txBody>
      </p:sp>
      <p:sp>
        <p:nvSpPr>
          <p:cNvPr id="5125" name="Rectangle 5"/>
          <p:cNvSpPr>
            <a:spLocks noGrp="1" noChangeArrowheads="1"/>
          </p:cNvSpPr>
          <p:nvPr>
            <p:ph type="sldNum" sz="quarter" idx="3"/>
          </p:nvPr>
        </p:nvSpPr>
        <p:spPr bwMode="auto">
          <a:xfrm>
            <a:off x="3973112" y="8832179"/>
            <a:ext cx="3037288" cy="46422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Verdana" panose="020B0604030504040204" pitchFamily="34" charset="0"/>
              </a:defRPr>
            </a:lvl1pPr>
          </a:lstStyle>
          <a:p>
            <a:fld id="{C71F6C4E-83C6-4608-81E0-1F43C0D61751}" type="slidenum">
              <a:rPr lang="en-GB"/>
              <a:pPr/>
              <a:t>‹#›</a:t>
            </a:fld>
            <a:endParaRPr lang="en-GB"/>
          </a:p>
        </p:txBody>
      </p:sp>
    </p:spTree>
    <p:extLst>
      <p:ext uri="{BB962C8B-B14F-4D97-AF65-F5344CB8AC3E}">
        <p14:creationId xmlns:p14="http://schemas.microsoft.com/office/powerpoint/2010/main" val="3531155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037289" cy="464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Verdana" pitchFamily="34" charset="0"/>
              </a:defRPr>
            </a:lvl1pPr>
          </a:lstStyle>
          <a:p>
            <a:pPr>
              <a:defRPr/>
            </a:pPr>
            <a:endParaRPr lang="en-GB"/>
          </a:p>
        </p:txBody>
      </p:sp>
      <p:sp>
        <p:nvSpPr>
          <p:cNvPr id="7171" name="Rectangle 3"/>
          <p:cNvSpPr>
            <a:spLocks noGrp="1" noChangeArrowheads="1"/>
          </p:cNvSpPr>
          <p:nvPr>
            <p:ph type="dt" idx="1"/>
          </p:nvPr>
        </p:nvSpPr>
        <p:spPr bwMode="auto">
          <a:xfrm>
            <a:off x="3973112" y="0"/>
            <a:ext cx="3037288" cy="464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Verdana" pitchFamily="34" charset="0"/>
              </a:defRPr>
            </a:lvl1pPr>
          </a:lstStyle>
          <a:p>
            <a:pPr>
              <a:defRPr/>
            </a:pPr>
            <a:endParaRPr lang="en-GB"/>
          </a:p>
        </p:txBody>
      </p:sp>
      <p:sp>
        <p:nvSpPr>
          <p:cNvPr id="5124"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934170" y="4416090"/>
            <a:ext cx="5142062" cy="41824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174" name="Rectangle 6"/>
          <p:cNvSpPr>
            <a:spLocks noGrp="1" noChangeArrowheads="1"/>
          </p:cNvSpPr>
          <p:nvPr>
            <p:ph type="ftr" sz="quarter" idx="4"/>
          </p:nvPr>
        </p:nvSpPr>
        <p:spPr bwMode="auto">
          <a:xfrm>
            <a:off x="0" y="8832179"/>
            <a:ext cx="3037289" cy="46422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Verdana" pitchFamily="34" charset="0"/>
              </a:defRPr>
            </a:lvl1pPr>
          </a:lstStyle>
          <a:p>
            <a:pPr>
              <a:defRPr/>
            </a:pPr>
            <a:endParaRPr lang="en-GB"/>
          </a:p>
        </p:txBody>
      </p:sp>
      <p:sp>
        <p:nvSpPr>
          <p:cNvPr id="7175" name="Rectangle 7"/>
          <p:cNvSpPr>
            <a:spLocks noGrp="1" noChangeArrowheads="1"/>
          </p:cNvSpPr>
          <p:nvPr>
            <p:ph type="sldNum" sz="quarter" idx="5"/>
          </p:nvPr>
        </p:nvSpPr>
        <p:spPr bwMode="auto">
          <a:xfrm>
            <a:off x="3973112" y="8832179"/>
            <a:ext cx="3037288" cy="46422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Verdana" panose="020B0604030504040204" pitchFamily="34" charset="0"/>
              </a:defRPr>
            </a:lvl1pPr>
          </a:lstStyle>
          <a:p>
            <a:fld id="{FC72F518-197E-43DA-9E91-384C5A95F20B}" type="slidenum">
              <a:rPr lang="en-GB"/>
              <a:pPr/>
              <a:t>‹#›</a:t>
            </a:fld>
            <a:endParaRPr lang="en-GB"/>
          </a:p>
        </p:txBody>
      </p:sp>
    </p:spTree>
    <p:extLst>
      <p:ext uri="{BB962C8B-B14F-4D97-AF65-F5344CB8AC3E}">
        <p14:creationId xmlns:p14="http://schemas.microsoft.com/office/powerpoint/2010/main" val="5692652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FC72F518-197E-43DA-9E91-384C5A95F20B}" type="slidenum">
              <a:rPr lang="en-GB" smtClean="0"/>
              <a:pPr/>
              <a:t>2</a:t>
            </a:fld>
            <a:endParaRPr lang="en-GB"/>
          </a:p>
        </p:txBody>
      </p:sp>
    </p:spTree>
    <p:extLst>
      <p:ext uri="{BB962C8B-B14F-4D97-AF65-F5344CB8AC3E}">
        <p14:creationId xmlns:p14="http://schemas.microsoft.com/office/powerpoint/2010/main" val="802388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L’approche</a:t>
            </a:r>
            <a:r>
              <a:rPr lang="en-US" dirty="0"/>
              <a:t> de </a:t>
            </a:r>
            <a:r>
              <a:rPr lang="en-US" dirty="0" err="1"/>
              <a:t>sécurité</a:t>
            </a:r>
            <a:r>
              <a:rPr lang="en-US" dirty="0"/>
              <a:t> </a:t>
            </a:r>
            <a:r>
              <a:rPr lang="en-US" dirty="0" err="1"/>
              <a:t>dans</a:t>
            </a:r>
            <a:r>
              <a:rPr lang="en-US" dirty="0"/>
              <a:t> le cadre de GDPR ne </a:t>
            </a:r>
            <a:r>
              <a:rPr lang="en-US" dirty="0" err="1"/>
              <a:t>doit</a:t>
            </a:r>
            <a:r>
              <a:rPr lang="en-US" dirty="0"/>
              <a:t> pas se limiter à la </a:t>
            </a:r>
            <a:r>
              <a:rPr lang="en-US" dirty="0" err="1"/>
              <a:t>confidentialité</a:t>
            </a:r>
            <a:r>
              <a:rPr lang="en-US" dirty="0"/>
              <a:t>.  Elle </a:t>
            </a:r>
            <a:r>
              <a:rPr lang="en-US" dirty="0" err="1"/>
              <a:t>doit</a:t>
            </a:r>
            <a:r>
              <a:rPr lang="en-US" dirty="0"/>
              <a:t> </a:t>
            </a:r>
            <a:r>
              <a:rPr lang="en-US" dirty="0" err="1"/>
              <a:t>couvrir</a:t>
            </a:r>
            <a:r>
              <a:rPr lang="en-US" dirty="0"/>
              <a:t> </a:t>
            </a:r>
            <a:r>
              <a:rPr lang="en-US" dirty="0" err="1"/>
              <a:t>également</a:t>
            </a:r>
            <a:r>
              <a:rPr lang="en-US" dirty="0"/>
              <a:t> les aspects de </a:t>
            </a:r>
            <a:r>
              <a:rPr lang="en-US" dirty="0" err="1"/>
              <a:t>disponibilité</a:t>
            </a:r>
            <a:r>
              <a:rPr lang="en-US" dirty="0"/>
              <a:t> et </a:t>
            </a:r>
            <a:r>
              <a:rPr lang="en-US" dirty="0" err="1"/>
              <a:t>d’intégrité</a:t>
            </a:r>
            <a:r>
              <a:rPr lang="en-US" dirty="0"/>
              <a:t> de </a:t>
            </a:r>
            <a:r>
              <a:rPr lang="en-US" dirty="0" err="1"/>
              <a:t>l’information</a:t>
            </a:r>
            <a:r>
              <a:rPr lang="en-US" dirty="0"/>
              <a:t>.</a:t>
            </a:r>
          </a:p>
          <a:p>
            <a:endParaRPr lang="en-US" dirty="0"/>
          </a:p>
          <a:p>
            <a:r>
              <a:rPr lang="en-US" dirty="0"/>
              <a:t>Les </a:t>
            </a:r>
            <a:r>
              <a:rPr lang="en-US" dirty="0" err="1"/>
              <a:t>mesures</a:t>
            </a:r>
            <a:r>
              <a:rPr lang="en-US" dirty="0"/>
              <a:t> de </a:t>
            </a:r>
            <a:r>
              <a:rPr lang="en-US" dirty="0" err="1"/>
              <a:t>sécurité</a:t>
            </a:r>
            <a:r>
              <a:rPr lang="en-US" dirty="0"/>
              <a:t> </a:t>
            </a:r>
            <a:r>
              <a:rPr lang="en-US" dirty="0" err="1"/>
              <a:t>doivent</a:t>
            </a:r>
            <a:r>
              <a:rPr lang="en-US" dirty="0"/>
              <a:t> </a:t>
            </a:r>
            <a:r>
              <a:rPr lang="en-US" dirty="0" err="1"/>
              <a:t>couvrir</a:t>
            </a:r>
            <a:r>
              <a:rPr lang="en-US" dirty="0"/>
              <a:t> les </a:t>
            </a:r>
            <a:r>
              <a:rPr lang="en-US" dirty="0" err="1"/>
              <a:t>différents</a:t>
            </a:r>
            <a:r>
              <a:rPr lang="en-US" dirty="0"/>
              <a:t> aspects de </a:t>
            </a:r>
            <a:r>
              <a:rPr lang="en-US" dirty="0" err="1"/>
              <a:t>traitement</a:t>
            </a:r>
            <a:r>
              <a:rPr lang="en-US" dirty="0"/>
              <a:t>, que </a:t>
            </a:r>
            <a:r>
              <a:rPr lang="en-US" dirty="0" err="1"/>
              <a:t>ce</a:t>
            </a:r>
            <a:r>
              <a:rPr lang="en-US" dirty="0"/>
              <a:t> </a:t>
            </a:r>
            <a:r>
              <a:rPr lang="en-US" dirty="0" err="1"/>
              <a:t>soit</a:t>
            </a:r>
            <a:r>
              <a:rPr lang="en-US" dirty="0"/>
              <a:t> </a:t>
            </a:r>
            <a:r>
              <a:rPr lang="en-US" dirty="0" err="1"/>
              <a:t>lors</a:t>
            </a:r>
            <a:r>
              <a:rPr lang="en-US" dirty="0"/>
              <a:t> du </a:t>
            </a:r>
            <a:r>
              <a:rPr lang="en-US" dirty="0" err="1"/>
              <a:t>traitement</a:t>
            </a:r>
            <a:r>
              <a:rPr lang="en-US" dirty="0"/>
              <a:t> </a:t>
            </a:r>
            <a:r>
              <a:rPr lang="en-US" dirty="0" err="1"/>
              <a:t>lui-même</a:t>
            </a:r>
            <a:r>
              <a:rPr lang="en-US" dirty="0"/>
              <a:t>, </a:t>
            </a:r>
            <a:r>
              <a:rPr lang="en-US" dirty="0" err="1"/>
              <a:t>lors</a:t>
            </a:r>
            <a:r>
              <a:rPr lang="en-US" dirty="0"/>
              <a:t> de la conservation </a:t>
            </a:r>
            <a:r>
              <a:rPr lang="en-US" dirty="0" err="1"/>
              <a:t>ou</a:t>
            </a:r>
            <a:r>
              <a:rPr lang="en-US" dirty="0"/>
              <a:t> </a:t>
            </a:r>
            <a:r>
              <a:rPr lang="en-US" dirty="0" err="1"/>
              <a:t>lors</a:t>
            </a:r>
            <a:r>
              <a:rPr lang="en-US" dirty="0"/>
              <a:t> du </a:t>
            </a:r>
            <a:r>
              <a:rPr lang="en-US" dirty="0" err="1"/>
              <a:t>transfert</a:t>
            </a:r>
            <a:r>
              <a:rPr lang="en-US" dirty="0"/>
              <a:t> </a:t>
            </a:r>
            <a:r>
              <a:rPr lang="en-US" dirty="0" err="1"/>
              <a:t>d’information</a:t>
            </a:r>
            <a:r>
              <a:rPr lang="en-US" dirty="0"/>
              <a:t>.</a:t>
            </a:r>
          </a:p>
          <a:p>
            <a:endParaRPr lang="en-US" dirty="0"/>
          </a:p>
          <a:p>
            <a:r>
              <a:rPr lang="en-US" dirty="0"/>
              <a:t>Les aspects </a:t>
            </a:r>
            <a:r>
              <a:rPr lang="en-US" dirty="0" err="1"/>
              <a:t>humains</a:t>
            </a:r>
            <a:r>
              <a:rPr lang="en-US" dirty="0"/>
              <a:t>, </a:t>
            </a:r>
            <a:r>
              <a:rPr lang="en-US" dirty="0" err="1"/>
              <a:t>opérationnels</a:t>
            </a:r>
            <a:r>
              <a:rPr lang="en-US" dirty="0"/>
              <a:t>, </a:t>
            </a:r>
            <a:r>
              <a:rPr lang="en-US" dirty="0" err="1"/>
              <a:t>réglementaires</a:t>
            </a:r>
            <a:r>
              <a:rPr lang="en-US" dirty="0"/>
              <a:t> et techniques </a:t>
            </a:r>
            <a:r>
              <a:rPr lang="en-US" dirty="0" err="1"/>
              <a:t>doivent</a:t>
            </a:r>
            <a:r>
              <a:rPr lang="en-US" dirty="0"/>
              <a:t> </a:t>
            </a:r>
            <a:r>
              <a:rPr lang="en-US" dirty="0" err="1"/>
              <a:t>être</a:t>
            </a:r>
            <a:r>
              <a:rPr lang="en-US" dirty="0"/>
              <a:t> </a:t>
            </a:r>
            <a:r>
              <a:rPr lang="en-US" dirty="0" err="1"/>
              <a:t>pris</a:t>
            </a:r>
            <a:r>
              <a:rPr lang="en-US" dirty="0"/>
              <a:t> </a:t>
            </a:r>
            <a:r>
              <a:rPr lang="en-US" dirty="0" err="1"/>
              <a:t>en</a:t>
            </a:r>
            <a:r>
              <a:rPr lang="en-US" dirty="0"/>
              <a:t> </a:t>
            </a:r>
            <a:r>
              <a:rPr lang="en-US" dirty="0" err="1"/>
              <a:t>compte</a:t>
            </a:r>
            <a:r>
              <a:rPr lang="en-US" dirty="0"/>
              <a:t> </a:t>
            </a:r>
            <a:r>
              <a:rPr lang="en-US" dirty="0" err="1"/>
              <a:t>lors</a:t>
            </a:r>
            <a:r>
              <a:rPr lang="en-US" dirty="0"/>
              <a:t> d </a:t>
            </a:r>
            <a:r>
              <a:rPr lang="en-US" dirty="0" err="1"/>
              <a:t>ela</a:t>
            </a:r>
            <a:r>
              <a:rPr lang="en-US" dirty="0"/>
              <a:t> definition des </a:t>
            </a:r>
            <a:r>
              <a:rPr lang="en-US" dirty="0" err="1"/>
              <a:t>mesures</a:t>
            </a:r>
            <a:r>
              <a:rPr lang="en-US" dirty="0"/>
              <a:t> de protection.</a:t>
            </a:r>
            <a:endParaRPr lang="fr-BE" dirty="0"/>
          </a:p>
        </p:txBody>
      </p:sp>
      <p:sp>
        <p:nvSpPr>
          <p:cNvPr id="4" name="Slide Number Placeholder 3"/>
          <p:cNvSpPr>
            <a:spLocks noGrp="1"/>
          </p:cNvSpPr>
          <p:nvPr>
            <p:ph type="sldNum" sz="quarter" idx="10"/>
          </p:nvPr>
        </p:nvSpPr>
        <p:spPr/>
        <p:txBody>
          <a:bodyPr/>
          <a:lstStyle/>
          <a:p>
            <a:fld id="{FC72F518-197E-43DA-9E91-384C5A95F20B}" type="slidenum">
              <a:rPr lang="en-GB" smtClean="0"/>
              <a:pPr/>
              <a:t>3</a:t>
            </a:fld>
            <a:endParaRPr lang="en-GB"/>
          </a:p>
        </p:txBody>
      </p:sp>
    </p:spTree>
    <p:extLst>
      <p:ext uri="{BB962C8B-B14F-4D97-AF65-F5344CB8AC3E}">
        <p14:creationId xmlns:p14="http://schemas.microsoft.com/office/powerpoint/2010/main" val="3730114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9130" y="4444425"/>
            <a:ext cx="5142062" cy="4182481"/>
          </a:xfrm>
        </p:spPr>
        <p:txBody>
          <a:bodyPr/>
          <a:lstStyle/>
          <a:p>
            <a:r>
              <a:rPr lang="en-US" dirty="0" err="1"/>
              <a:t>Licéité</a:t>
            </a:r>
            <a:r>
              <a:rPr lang="en-US" dirty="0"/>
              <a:t> : le </a:t>
            </a:r>
            <a:r>
              <a:rPr lang="en-US" dirty="0" err="1"/>
              <a:t>traitment</a:t>
            </a:r>
            <a:r>
              <a:rPr lang="en-US" dirty="0"/>
              <a:t> </a:t>
            </a:r>
            <a:r>
              <a:rPr lang="en-US" dirty="0" err="1"/>
              <a:t>doit</a:t>
            </a:r>
            <a:r>
              <a:rPr lang="en-US" dirty="0"/>
              <a:t> </a:t>
            </a:r>
            <a:r>
              <a:rPr lang="en-US" dirty="0" err="1"/>
              <a:t>être</a:t>
            </a:r>
            <a:r>
              <a:rPr lang="en-US" dirty="0"/>
              <a:t> </a:t>
            </a:r>
            <a:r>
              <a:rPr lang="en-US" dirty="0" err="1"/>
              <a:t>conforme</a:t>
            </a:r>
            <a:r>
              <a:rPr lang="en-US" dirty="0"/>
              <a:t> à la description qui </a:t>
            </a:r>
            <a:r>
              <a:rPr lang="en-US" dirty="0" err="1"/>
              <a:t>en</a:t>
            </a:r>
            <a:r>
              <a:rPr lang="en-US" dirty="0"/>
              <a:t> </a:t>
            </a:r>
            <a:r>
              <a:rPr lang="en-US" dirty="0" err="1"/>
              <a:t>est</a:t>
            </a:r>
            <a:r>
              <a:rPr lang="en-US" dirty="0"/>
              <a:t> </a:t>
            </a:r>
            <a:r>
              <a:rPr lang="en-US" dirty="0" err="1"/>
              <a:t>donnée</a:t>
            </a:r>
            <a:endParaRPr lang="en-US" dirty="0"/>
          </a:p>
          <a:p>
            <a:r>
              <a:rPr lang="en-US" dirty="0"/>
              <a:t>Lawfulness : le </a:t>
            </a:r>
            <a:r>
              <a:rPr lang="en-US" dirty="0" err="1"/>
              <a:t>traitement</a:t>
            </a:r>
            <a:r>
              <a:rPr lang="en-US" dirty="0"/>
              <a:t> </a:t>
            </a:r>
            <a:r>
              <a:rPr lang="en-US" dirty="0" err="1"/>
              <a:t>doit</a:t>
            </a:r>
            <a:r>
              <a:rPr lang="en-US" dirty="0"/>
              <a:t> </a:t>
            </a:r>
            <a:r>
              <a:rPr lang="en-US" dirty="0" err="1"/>
              <a:t>être</a:t>
            </a:r>
            <a:r>
              <a:rPr lang="en-US" dirty="0"/>
              <a:t> </a:t>
            </a:r>
            <a:r>
              <a:rPr lang="en-US" dirty="0" err="1"/>
              <a:t>légitime</a:t>
            </a:r>
            <a:endParaRPr lang="en-US" dirty="0"/>
          </a:p>
          <a:p>
            <a:r>
              <a:rPr lang="en-US" dirty="0"/>
              <a:t>Transparency : </a:t>
            </a:r>
            <a:r>
              <a:rPr lang="en-US" dirty="0" err="1"/>
              <a:t>l’accès</a:t>
            </a:r>
            <a:r>
              <a:rPr lang="en-US" dirty="0"/>
              <a:t> aux information et au </a:t>
            </a:r>
            <a:r>
              <a:rPr lang="en-US" dirty="0" err="1"/>
              <a:t>triatmeent</a:t>
            </a:r>
            <a:r>
              <a:rPr lang="en-US" dirty="0"/>
              <a:t> </a:t>
            </a:r>
            <a:r>
              <a:rPr lang="en-US" dirty="0" err="1"/>
              <a:t>réalisé</a:t>
            </a:r>
            <a:r>
              <a:rPr lang="en-US" dirty="0"/>
              <a:t> </a:t>
            </a:r>
            <a:r>
              <a:rPr lang="en-US" dirty="0" err="1"/>
              <a:t>doit</a:t>
            </a:r>
            <a:r>
              <a:rPr lang="en-US" dirty="0"/>
              <a:t> </a:t>
            </a:r>
            <a:r>
              <a:rPr lang="en-US" dirty="0" err="1"/>
              <a:t>être</a:t>
            </a:r>
            <a:r>
              <a:rPr lang="en-US" dirty="0"/>
              <a:t> possible – le </a:t>
            </a:r>
            <a:r>
              <a:rPr lang="en-US" dirty="0" err="1"/>
              <a:t>traitement</a:t>
            </a:r>
            <a:r>
              <a:rPr lang="en-US" dirty="0"/>
              <a:t> </a:t>
            </a:r>
            <a:r>
              <a:rPr lang="en-US" dirty="0" err="1"/>
              <a:t>réalisé</a:t>
            </a:r>
            <a:r>
              <a:rPr lang="en-US" dirty="0"/>
              <a:t> </a:t>
            </a:r>
            <a:r>
              <a:rPr lang="en-US" dirty="0" err="1"/>
              <a:t>doit</a:t>
            </a:r>
            <a:r>
              <a:rPr lang="en-US" dirty="0"/>
              <a:t> </a:t>
            </a:r>
            <a:r>
              <a:rPr lang="en-US" dirty="0" err="1"/>
              <a:t>être</a:t>
            </a:r>
            <a:r>
              <a:rPr lang="en-US" dirty="0"/>
              <a:t> </a:t>
            </a:r>
            <a:r>
              <a:rPr lang="en-US" dirty="0" err="1"/>
              <a:t>expliqué</a:t>
            </a:r>
            <a:r>
              <a:rPr lang="en-US" dirty="0"/>
              <a:t> </a:t>
            </a:r>
            <a:r>
              <a:rPr lang="en-US" dirty="0" err="1"/>
              <a:t>dans</a:t>
            </a:r>
            <a:r>
              <a:rPr lang="en-US" dirty="0"/>
              <a:t> le cadre du </a:t>
            </a:r>
            <a:r>
              <a:rPr lang="en-US" dirty="0" err="1"/>
              <a:t>recueil</a:t>
            </a:r>
            <a:r>
              <a:rPr lang="en-US" dirty="0"/>
              <a:t> du </a:t>
            </a:r>
            <a:r>
              <a:rPr lang="en-US" dirty="0" err="1"/>
              <a:t>consentement</a:t>
            </a:r>
            <a:endParaRPr lang="en-US" dirty="0"/>
          </a:p>
          <a:p>
            <a:r>
              <a:rPr lang="en-US" dirty="0"/>
              <a:t>Data minimization : les </a:t>
            </a:r>
            <a:r>
              <a:rPr lang="en-US" dirty="0" err="1"/>
              <a:t>données</a:t>
            </a:r>
            <a:r>
              <a:rPr lang="en-US" dirty="0"/>
              <a:t> </a:t>
            </a:r>
            <a:r>
              <a:rPr lang="en-US" dirty="0" err="1"/>
              <a:t>utilisées</a:t>
            </a:r>
            <a:r>
              <a:rPr lang="en-US" dirty="0"/>
              <a:t> et conserves </a:t>
            </a:r>
            <a:r>
              <a:rPr lang="en-US" dirty="0" err="1"/>
              <a:t>concernant</a:t>
            </a:r>
            <a:r>
              <a:rPr lang="en-US" dirty="0"/>
              <a:t> un </a:t>
            </a:r>
            <a:r>
              <a:rPr lang="en-US" dirty="0" err="1"/>
              <a:t>traitement</a:t>
            </a:r>
            <a:r>
              <a:rPr lang="en-US" dirty="0"/>
              <a:t> </a:t>
            </a:r>
            <a:r>
              <a:rPr lang="en-US" dirty="0" err="1"/>
              <a:t>doivent</a:t>
            </a:r>
            <a:r>
              <a:rPr lang="en-US" dirty="0"/>
              <a:t> </a:t>
            </a:r>
            <a:r>
              <a:rPr lang="en-US" dirty="0" err="1"/>
              <a:t>être</a:t>
            </a:r>
            <a:r>
              <a:rPr lang="en-US" dirty="0"/>
              <a:t> les </a:t>
            </a:r>
            <a:r>
              <a:rPr lang="en-US" dirty="0" err="1"/>
              <a:t>données</a:t>
            </a:r>
            <a:r>
              <a:rPr lang="en-US" dirty="0"/>
              <a:t> </a:t>
            </a:r>
            <a:r>
              <a:rPr lang="en-US" dirty="0" err="1"/>
              <a:t>nécessaires</a:t>
            </a:r>
            <a:r>
              <a:rPr lang="en-US" dirty="0"/>
              <a:t> et </a:t>
            </a:r>
            <a:r>
              <a:rPr lang="en-US" dirty="0" err="1"/>
              <a:t>suffidantes</a:t>
            </a:r>
            <a:r>
              <a:rPr lang="en-US" dirty="0"/>
              <a:t> – on ne </a:t>
            </a:r>
            <a:r>
              <a:rPr lang="en-US" dirty="0" err="1"/>
              <a:t>peut</a:t>
            </a:r>
            <a:r>
              <a:rPr lang="en-US" dirty="0"/>
              <a:t> </a:t>
            </a:r>
            <a:r>
              <a:rPr lang="en-US" dirty="0" err="1"/>
              <a:t>recueillir</a:t>
            </a:r>
            <a:r>
              <a:rPr lang="en-US" dirty="0"/>
              <a:t> </a:t>
            </a:r>
            <a:r>
              <a:rPr lang="en-US" dirty="0" err="1"/>
              <a:t>traiter</a:t>
            </a:r>
            <a:r>
              <a:rPr lang="en-US" dirty="0"/>
              <a:t> des </a:t>
            </a:r>
            <a:r>
              <a:rPr lang="en-US" dirty="0" err="1"/>
              <a:t>données</a:t>
            </a:r>
            <a:r>
              <a:rPr lang="en-US" dirty="0"/>
              <a:t> qui ne </a:t>
            </a:r>
            <a:r>
              <a:rPr lang="en-US" dirty="0" err="1"/>
              <a:t>seraient</a:t>
            </a:r>
            <a:r>
              <a:rPr lang="en-US" dirty="0"/>
              <a:t> pas </a:t>
            </a:r>
            <a:r>
              <a:rPr lang="en-US" dirty="0" err="1"/>
              <a:t>strictement</a:t>
            </a:r>
            <a:r>
              <a:rPr lang="en-US" dirty="0"/>
              <a:t> necessaires au </a:t>
            </a:r>
            <a:r>
              <a:rPr lang="en-US" dirty="0" err="1"/>
              <a:t>traitement</a:t>
            </a:r>
            <a:endParaRPr lang="en-US" dirty="0"/>
          </a:p>
          <a:p>
            <a:r>
              <a:rPr lang="en-US" dirty="0"/>
              <a:t>Accuracy : les </a:t>
            </a:r>
            <a:r>
              <a:rPr lang="en-US" dirty="0" err="1"/>
              <a:t>données</a:t>
            </a:r>
            <a:r>
              <a:rPr lang="en-US" dirty="0"/>
              <a:t> </a:t>
            </a:r>
            <a:r>
              <a:rPr lang="en-US" dirty="0" err="1"/>
              <a:t>doivnentêtre</a:t>
            </a:r>
            <a:r>
              <a:rPr lang="en-US" dirty="0"/>
              <a:t> </a:t>
            </a:r>
            <a:r>
              <a:rPr lang="en-US" dirty="0" err="1"/>
              <a:t>correctes</a:t>
            </a:r>
            <a:r>
              <a:rPr lang="en-US" dirty="0"/>
              <a:t> – </a:t>
            </a:r>
            <a:r>
              <a:rPr lang="en-US" dirty="0" err="1"/>
              <a:t>également</a:t>
            </a:r>
            <a:r>
              <a:rPr lang="en-US" dirty="0"/>
              <a:t> </a:t>
            </a:r>
            <a:r>
              <a:rPr lang="en-US" dirty="0" err="1"/>
              <a:t>dans</a:t>
            </a:r>
            <a:r>
              <a:rPr lang="en-US" dirty="0"/>
              <a:t> le temps</a:t>
            </a:r>
          </a:p>
          <a:p>
            <a:r>
              <a:rPr lang="en-US" dirty="0"/>
              <a:t>Time limitation : les </a:t>
            </a:r>
            <a:r>
              <a:rPr lang="en-US" dirty="0" err="1"/>
              <a:t>données</a:t>
            </a:r>
            <a:r>
              <a:rPr lang="en-US" dirty="0"/>
              <a:t> ne </a:t>
            </a:r>
            <a:r>
              <a:rPr lang="en-US" dirty="0" err="1"/>
              <a:t>doivent</a:t>
            </a:r>
            <a:r>
              <a:rPr lang="en-US" dirty="0"/>
              <a:t> pas </a:t>
            </a:r>
            <a:r>
              <a:rPr lang="en-US" dirty="0" err="1"/>
              <a:t>être</a:t>
            </a:r>
            <a:r>
              <a:rPr lang="en-US" dirty="0"/>
              <a:t> conserves pour </a:t>
            </a:r>
            <a:r>
              <a:rPr lang="en-US" dirty="0" err="1"/>
              <a:t>une</a:t>
            </a:r>
            <a:r>
              <a:rPr lang="en-US" dirty="0"/>
              <a:t> </a:t>
            </a:r>
            <a:r>
              <a:rPr lang="en-US" dirty="0" err="1"/>
              <a:t>durée</a:t>
            </a:r>
            <a:r>
              <a:rPr lang="en-US" dirty="0"/>
              <a:t> </a:t>
            </a:r>
            <a:r>
              <a:rPr lang="en-US" dirty="0" err="1"/>
              <a:t>supérieure</a:t>
            </a:r>
            <a:r>
              <a:rPr lang="en-US" dirty="0"/>
              <a:t> à </a:t>
            </a:r>
            <a:r>
              <a:rPr lang="en-US" dirty="0" err="1"/>
              <a:t>celle</a:t>
            </a:r>
            <a:r>
              <a:rPr lang="en-US" dirty="0"/>
              <a:t> necessaire pour le </a:t>
            </a:r>
            <a:r>
              <a:rPr lang="en-US" dirty="0" err="1"/>
              <a:t>traitement</a:t>
            </a:r>
            <a:r>
              <a:rPr lang="en-US" dirty="0"/>
              <a:t>, </a:t>
            </a:r>
            <a:r>
              <a:rPr lang="en-US" dirty="0" err="1"/>
              <a:t>compte</a:t>
            </a:r>
            <a:r>
              <a:rPr lang="en-US" dirty="0"/>
              <a:t> </a:t>
            </a:r>
            <a:r>
              <a:rPr lang="en-US" dirty="0" err="1"/>
              <a:t>tenu</a:t>
            </a:r>
            <a:r>
              <a:rPr lang="en-US" dirty="0"/>
              <a:t> des </a:t>
            </a:r>
            <a:r>
              <a:rPr lang="en-US" dirty="0" err="1"/>
              <a:t>exigences</a:t>
            </a:r>
            <a:r>
              <a:rPr lang="en-US" dirty="0"/>
              <a:t> </a:t>
            </a:r>
            <a:r>
              <a:rPr lang="en-US" dirty="0" err="1"/>
              <a:t>légales</a:t>
            </a:r>
            <a:r>
              <a:rPr lang="en-US" dirty="0"/>
              <a:t> </a:t>
            </a:r>
            <a:r>
              <a:rPr lang="en-US" dirty="0" err="1"/>
              <a:t>ou</a:t>
            </a:r>
            <a:r>
              <a:rPr lang="en-US" dirty="0"/>
              <a:t> </a:t>
            </a:r>
            <a:r>
              <a:rPr lang="en-US" dirty="0" err="1"/>
              <a:t>réglementaires</a:t>
            </a:r>
            <a:endParaRPr lang="en-US" dirty="0"/>
          </a:p>
          <a:p>
            <a:endParaRPr lang="fr-BE" dirty="0"/>
          </a:p>
        </p:txBody>
      </p:sp>
      <p:sp>
        <p:nvSpPr>
          <p:cNvPr id="4" name="Slide Number Placeholder 3"/>
          <p:cNvSpPr>
            <a:spLocks noGrp="1"/>
          </p:cNvSpPr>
          <p:nvPr>
            <p:ph type="sldNum" sz="quarter" idx="10"/>
          </p:nvPr>
        </p:nvSpPr>
        <p:spPr/>
        <p:txBody>
          <a:bodyPr/>
          <a:lstStyle/>
          <a:p>
            <a:fld id="{FC72F518-197E-43DA-9E91-384C5A95F20B}" type="slidenum">
              <a:rPr lang="en-GB" smtClean="0"/>
              <a:pPr/>
              <a:t>8</a:t>
            </a:fld>
            <a:endParaRPr lang="en-GB"/>
          </a:p>
        </p:txBody>
      </p:sp>
    </p:spTree>
    <p:extLst>
      <p:ext uri="{BB962C8B-B14F-4D97-AF65-F5344CB8AC3E}">
        <p14:creationId xmlns:p14="http://schemas.microsoft.com/office/powerpoint/2010/main" val="1039804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jpe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accueil">
    <p:spTree>
      <p:nvGrpSpPr>
        <p:cNvPr id="1" name=""/>
        <p:cNvGrpSpPr/>
        <p:nvPr/>
      </p:nvGrpSpPr>
      <p:grpSpPr>
        <a:xfrm>
          <a:off x="0" y="0"/>
          <a:ext cx="0" cy="0"/>
          <a:chOff x="0" y="0"/>
          <a:chExt cx="0" cy="0"/>
        </a:xfrm>
      </p:grpSpPr>
      <p:pic>
        <p:nvPicPr>
          <p:cNvPr id="1027" name="Picture 3" descr="S:\BOSA\ppt\inspirations et bases\formes\BOSA_PPT_Calibri Ligh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28255" y="5841061"/>
            <a:ext cx="415745" cy="10223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BOSA\ppt\inspirations et bases\formes\BOSA_PPT_Calibri Light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30006" y="531965"/>
            <a:ext cx="4885204" cy="5049563"/>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2"/>
          <p:cNvSpPr>
            <a:spLocks noGrp="1"/>
          </p:cNvSpPr>
          <p:nvPr>
            <p:ph type="body" sz="quarter" idx="10" hasCustomPrompt="1"/>
          </p:nvPr>
        </p:nvSpPr>
        <p:spPr>
          <a:xfrm>
            <a:off x="827584" y="2780928"/>
            <a:ext cx="3168352" cy="1584176"/>
          </a:xfrm>
        </p:spPr>
        <p:txBody>
          <a:bodyPr/>
          <a:lstStyle>
            <a:lvl1pPr>
              <a:lnSpc>
                <a:spcPct val="100000"/>
              </a:lnSpc>
              <a:defRPr>
                <a:solidFill>
                  <a:schemeClr val="bg1"/>
                </a:solidFill>
              </a:defRPr>
            </a:lvl1pPr>
          </a:lstStyle>
          <a:p>
            <a:pPr lvl="0"/>
            <a:r>
              <a:rPr lang="fr-BE" dirty="0"/>
              <a:t>CECI EST LE SOUS-TITRE DE LA PRÉSENTATION</a:t>
            </a:r>
          </a:p>
        </p:txBody>
      </p:sp>
      <p:sp>
        <p:nvSpPr>
          <p:cNvPr id="5" name="Espace réservé du texte 4"/>
          <p:cNvSpPr>
            <a:spLocks noGrp="1"/>
          </p:cNvSpPr>
          <p:nvPr>
            <p:ph type="body" sz="quarter" idx="11" hasCustomPrompt="1"/>
          </p:nvPr>
        </p:nvSpPr>
        <p:spPr>
          <a:xfrm>
            <a:off x="827088" y="4437112"/>
            <a:ext cx="1944712" cy="1008112"/>
          </a:xfrm>
        </p:spPr>
        <p:txBody>
          <a:bodyPr>
            <a:normAutofit/>
          </a:bodyPr>
          <a:lstStyle>
            <a:lvl1pPr>
              <a:lnSpc>
                <a:spcPct val="150000"/>
              </a:lnSpc>
              <a:defRPr sz="1100" b="1" baseline="0">
                <a:solidFill>
                  <a:schemeClr val="bg1"/>
                </a:solidFill>
              </a:defRPr>
            </a:lvl1pPr>
          </a:lstStyle>
          <a:p>
            <a:pPr marL="10001"/>
            <a:r>
              <a:rPr lang="fr-BE" sz="1200" dirty="0">
                <a:latin typeface="+mn-lt"/>
                <a:cs typeface="Calibri"/>
              </a:rPr>
              <a:t>DATE DE LA PRÉSENTATION Nom de l’auteur DG/Service</a:t>
            </a:r>
          </a:p>
        </p:txBody>
      </p:sp>
      <p:sp>
        <p:nvSpPr>
          <p:cNvPr id="6" name="Espace réservé du contenu 5"/>
          <p:cNvSpPr>
            <a:spLocks noGrp="1"/>
          </p:cNvSpPr>
          <p:nvPr>
            <p:ph sz="quarter" idx="12" hasCustomPrompt="1"/>
          </p:nvPr>
        </p:nvSpPr>
        <p:spPr>
          <a:xfrm>
            <a:off x="827585" y="1052736"/>
            <a:ext cx="3096344" cy="1584176"/>
          </a:xfrm>
        </p:spPr>
        <p:txBody>
          <a:bodyPr>
            <a:noAutofit/>
          </a:bodyPr>
          <a:lstStyle>
            <a:lvl1pPr>
              <a:lnSpc>
                <a:spcPct val="80000"/>
              </a:lnSpc>
              <a:defRPr sz="3700">
                <a:solidFill>
                  <a:schemeClr val="bg1"/>
                </a:solidFill>
                <a:latin typeface="+mj-lt"/>
              </a:defRPr>
            </a:lvl1pPr>
          </a:lstStyle>
          <a:p>
            <a:pPr lvl="0"/>
            <a:r>
              <a:rPr lang="fr-FR" dirty="0"/>
              <a:t>CECI EST LE TITRE DE LA PRÉSENTATION</a:t>
            </a:r>
            <a:endParaRPr lang="fr-BE" dirty="0"/>
          </a:p>
        </p:txBody>
      </p:sp>
      <p:sp>
        <p:nvSpPr>
          <p:cNvPr id="7" name="ZoneTexte 6"/>
          <p:cNvSpPr txBox="1"/>
          <p:nvPr userDrawn="1"/>
        </p:nvSpPr>
        <p:spPr bwMode="auto">
          <a:xfrm>
            <a:off x="3658340" y="5085184"/>
            <a:ext cx="1368152" cy="400110"/>
          </a:xfrm>
          <a:prstGeom prst="rect">
            <a:avLst/>
          </a:prstGeom>
          <a:noFill/>
          <a:ln w="9525">
            <a:noFill/>
            <a:miter lim="800000"/>
            <a:headEnd/>
            <a:tailEnd/>
          </a:ln>
        </p:spPr>
        <p:txBody>
          <a:bodyPr wrap="square" rtlCol="0">
            <a:spAutoFit/>
          </a:bodyPr>
          <a:lstStyle/>
          <a:p>
            <a:pPr algn="r"/>
            <a:r>
              <a:rPr lang="fr-BE" sz="2000" dirty="0">
                <a:solidFill>
                  <a:schemeClr val="bg1"/>
                </a:solidFill>
                <a:latin typeface="+mn-lt"/>
              </a:rPr>
              <a:t>BOSA.be</a:t>
            </a:r>
          </a:p>
        </p:txBody>
      </p:sp>
      <p:pic>
        <p:nvPicPr>
          <p:cNvPr id="1028" name="Picture 4" descr="S:\BOSA\logo BOSA\BOSA_baseline_cmjn_transparent-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551745" y="5618909"/>
            <a:ext cx="2847919" cy="12315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LOGOS .BE\rgb_basic_pc.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868644" y="6093296"/>
            <a:ext cx="704868" cy="666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95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horizontal et texte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a:xfrm>
            <a:off x="611560" y="1484784"/>
            <a:ext cx="7920879" cy="4824536"/>
          </a:xfrm>
          <a:prstGeom prst="rect">
            <a:avLst/>
          </a:prstGeom>
        </p:spPr>
        <p:txBody>
          <a:bodyPr vert="eaVert"/>
          <a:lstStyle>
            <a:lvl1pPr marL="0" marR="0" indent="0" algn="l" defTabSz="914400" rtl="0" eaLnBrk="1" fontAlgn="base" latinLnBrk="0" hangingPunct="1">
              <a:lnSpc>
                <a:spcPct val="150000"/>
              </a:lnSpc>
              <a:spcBef>
                <a:spcPct val="0"/>
              </a:spcBef>
              <a:spcAft>
                <a:spcPts val="0"/>
              </a:spcAft>
              <a:buClrTx/>
              <a:buSzTx/>
              <a:buFontTx/>
              <a:buNone/>
              <a:tabLst/>
              <a:defRPr/>
            </a:lvl1pPr>
            <a:lvl2pPr marL="742950" marR="0" indent="-285750" algn="l" defTabSz="914400" rtl="0" eaLnBrk="1" fontAlgn="base" latinLnBrk="0" hangingPunct="1">
              <a:lnSpc>
                <a:spcPct val="150000"/>
              </a:lnSpc>
              <a:spcBef>
                <a:spcPct val="20000"/>
              </a:spcBef>
              <a:spcAft>
                <a:spcPct val="0"/>
              </a:spcAft>
              <a:buClrTx/>
              <a:buSzTx/>
              <a:buFont typeface="Arial" panose="020B0604020202020204" pitchFamily="34" charset="0"/>
              <a:buChar char="•"/>
              <a:tabLst/>
              <a:defRPr/>
            </a:lvl2pPr>
            <a:lvl3pPr marL="1143000" marR="0" indent="-228600" algn="l" defTabSz="914400" rtl="0" eaLnBrk="1" fontAlgn="base" latinLnBrk="0" hangingPunct="1">
              <a:lnSpc>
                <a:spcPct val="150000"/>
              </a:lnSpc>
              <a:spcBef>
                <a:spcPct val="20000"/>
              </a:spcBef>
              <a:spcAft>
                <a:spcPct val="0"/>
              </a:spcAft>
              <a:buClrTx/>
              <a:buSzPct val="60000"/>
              <a:buFont typeface="Courier New" panose="02070309020205020404" pitchFamily="49" charset="0"/>
              <a:buChar char="o"/>
              <a:tabLst/>
              <a:defRPr/>
            </a:lvl3pPr>
            <a:lvl4pPr marL="1600200" marR="0" indent="-228600" algn="l" defTabSz="914400" rtl="0" eaLnBrk="1" fontAlgn="base" latinLnBrk="0" hangingPunct="1">
              <a:lnSpc>
                <a:spcPct val="150000"/>
              </a:lnSpc>
              <a:spcBef>
                <a:spcPct val="20000"/>
              </a:spcBef>
              <a:spcAft>
                <a:spcPct val="0"/>
              </a:spcAft>
              <a:buClrTx/>
              <a:buSzTx/>
              <a:buFont typeface="Wingdings" panose="05000000000000000000" pitchFamily="2" charset="2"/>
              <a:buChar char="§"/>
              <a:tabLst/>
              <a:defRPr/>
            </a:lvl4pPr>
            <a:lvl5pPr marL="2057400" marR="0" indent="-228600" algn="l" defTabSz="914400" rtl="0" eaLnBrk="1" fontAlgn="base" latinLnBrk="0" hangingPunct="1">
              <a:lnSpc>
                <a:spcPct val="150000"/>
              </a:lnSpc>
              <a:spcBef>
                <a:spcPct val="20000"/>
              </a:spcBef>
              <a:spcAft>
                <a:spcPct val="0"/>
              </a:spcAft>
              <a:buClrTx/>
              <a:buSzTx/>
              <a:buFontTx/>
              <a:buChar char="»"/>
              <a:tabLst/>
              <a:defRPr/>
            </a:lvl5pPr>
          </a:lstStyle>
          <a:p>
            <a:pPr marL="0" marR="0" lvl="0" indent="0" algn="l" defTabSz="914400" rtl="0" eaLnBrk="1" fontAlgn="base" latinLnBrk="0" hangingPunct="1">
              <a:lnSpc>
                <a:spcPct val="150000"/>
              </a:lnSpc>
              <a:spcBef>
                <a:spcPct val="0"/>
              </a:spcBef>
              <a:spcAft>
                <a:spcPts val="0"/>
              </a:spcAft>
              <a:buClrTx/>
              <a:buSzTx/>
              <a:buFontTx/>
              <a:buNone/>
              <a:tabLst/>
              <a:defRPr/>
            </a:pPr>
            <a:r>
              <a:rPr kumimoji="0" lang="fr-FR" sz="2400" b="0" i="0" u="none" strike="noStrike" kern="0" cap="none" spc="0" normalizeH="0" baseline="0" noProof="0" dirty="0">
                <a:ln>
                  <a:noFill/>
                </a:ln>
                <a:solidFill>
                  <a:srgbClr val="008BAC"/>
                </a:solidFill>
                <a:effectLst/>
                <a:uLnTx/>
                <a:uFillTx/>
                <a:latin typeface="+mn-lt"/>
                <a:ea typeface="+mn-ea"/>
                <a:cs typeface="+mn-cs"/>
              </a:rPr>
              <a:t>Modifiez les styles du texte du masque</a:t>
            </a:r>
          </a:p>
          <a:p>
            <a:pPr marL="742950" marR="0" lvl="1" indent="-285750" algn="l" defTabSz="914400" rtl="0" eaLnBrk="1" fontAlgn="base" latinLnBrk="0" hangingPunct="1">
              <a:lnSpc>
                <a:spcPct val="150000"/>
              </a:lnSpc>
              <a:spcBef>
                <a:spcPct val="20000"/>
              </a:spcBef>
              <a:spcAft>
                <a:spcPct val="0"/>
              </a:spcAft>
              <a:buClrTx/>
              <a:buSzTx/>
              <a:buFont typeface="Arial" panose="020B0604020202020204" pitchFamily="34" charset="0"/>
              <a:buChar char="•"/>
              <a:tabLst/>
              <a:defRPr/>
            </a:pPr>
            <a:r>
              <a:rPr kumimoji="0" lang="fr-FR" sz="2000" b="0" i="0" u="none" strike="noStrike" kern="0" cap="none" spc="0" normalizeH="0" baseline="0" noProof="0" dirty="0">
                <a:ln>
                  <a:noFill/>
                </a:ln>
                <a:solidFill>
                  <a:srgbClr val="BFBFBF">
                    <a:lumMod val="50000"/>
                  </a:srgbClr>
                </a:solidFill>
                <a:effectLst/>
                <a:uLnTx/>
                <a:uFillTx/>
                <a:latin typeface="+mn-lt"/>
              </a:rPr>
              <a:t>Deuxième niveau</a:t>
            </a:r>
          </a:p>
          <a:p>
            <a:pPr marL="1143000" marR="0" lvl="2" indent="-228600" algn="l" defTabSz="914400" rtl="0" eaLnBrk="1" fontAlgn="base" latinLnBrk="0" hangingPunct="1">
              <a:lnSpc>
                <a:spcPct val="150000"/>
              </a:lnSpc>
              <a:spcBef>
                <a:spcPct val="20000"/>
              </a:spcBef>
              <a:spcAft>
                <a:spcPct val="0"/>
              </a:spcAft>
              <a:buClrTx/>
              <a:buSzPct val="60000"/>
              <a:buFont typeface="Courier New" panose="02070309020205020404" pitchFamily="49" charset="0"/>
              <a:buChar char="o"/>
              <a:tabLst/>
              <a:defRPr/>
            </a:pPr>
            <a:r>
              <a:rPr kumimoji="0" lang="fr-FR" sz="2000" b="0" i="0" u="none" strike="noStrike" kern="0" cap="none" spc="0" normalizeH="0" baseline="0" noProof="0" dirty="0">
                <a:ln>
                  <a:noFill/>
                </a:ln>
                <a:solidFill>
                  <a:srgbClr val="BFBFBF">
                    <a:lumMod val="50000"/>
                  </a:srgbClr>
                </a:solidFill>
                <a:effectLst/>
                <a:uLnTx/>
                <a:uFillTx/>
                <a:latin typeface="+mn-lt"/>
              </a:rPr>
              <a:t>Troisième niveau</a:t>
            </a:r>
          </a:p>
          <a:p>
            <a:pPr marL="1600200" marR="0" lvl="3" indent="-228600" algn="l" defTabSz="914400" rtl="0" eaLnBrk="1" fontAlgn="base" latinLnBrk="0" hangingPunct="1">
              <a:lnSpc>
                <a:spcPct val="150000"/>
              </a:lnSpc>
              <a:spcBef>
                <a:spcPct val="20000"/>
              </a:spcBef>
              <a:spcAft>
                <a:spcPct val="0"/>
              </a:spcAft>
              <a:buClrTx/>
              <a:buSzTx/>
              <a:buFont typeface="Wingdings" panose="05000000000000000000" pitchFamily="2" charset="2"/>
              <a:buChar char="§"/>
              <a:tabLst/>
              <a:defRPr/>
            </a:pPr>
            <a:r>
              <a:rPr kumimoji="0" lang="fr-FR" sz="2000" b="0" i="0" u="none" strike="noStrike" kern="0" cap="none" spc="0" normalizeH="0" baseline="0" noProof="0" dirty="0">
                <a:ln>
                  <a:noFill/>
                </a:ln>
                <a:solidFill>
                  <a:srgbClr val="BFBFBF">
                    <a:lumMod val="50000"/>
                  </a:srgbClr>
                </a:solidFill>
                <a:effectLst/>
                <a:uLnTx/>
                <a:uFillTx/>
                <a:latin typeface="+mn-lt"/>
              </a:rPr>
              <a:t>Quatrième niveau</a:t>
            </a:r>
          </a:p>
          <a:p>
            <a:pPr marL="2057400" marR="0" lvl="4" indent="-228600" algn="l" defTabSz="914400" rtl="0" eaLnBrk="1" fontAlgn="base" latinLnBrk="0" hangingPunct="1">
              <a:lnSpc>
                <a:spcPct val="150000"/>
              </a:lnSpc>
              <a:spcBef>
                <a:spcPct val="20000"/>
              </a:spcBef>
              <a:spcAft>
                <a:spcPct val="0"/>
              </a:spcAft>
              <a:buClrTx/>
              <a:buSzTx/>
              <a:buFontTx/>
              <a:buChar char="»"/>
              <a:tabLst/>
              <a:defRPr/>
            </a:pPr>
            <a:r>
              <a:rPr kumimoji="0" lang="fr-FR" sz="2000" b="0" i="0" u="none" strike="noStrike" kern="0" cap="none" spc="0" normalizeH="0" baseline="0" noProof="0" dirty="0">
                <a:ln>
                  <a:noFill/>
                </a:ln>
                <a:solidFill>
                  <a:srgbClr val="BFBFBF">
                    <a:lumMod val="50000"/>
                  </a:srgbClr>
                </a:solidFill>
                <a:effectLst/>
                <a:uLnTx/>
                <a:uFillTx/>
                <a:latin typeface="+mn-lt"/>
              </a:rPr>
              <a:t>Cinquième niveau</a:t>
            </a:r>
            <a:endParaRPr kumimoji="0" lang="fr-BE" sz="2000" b="0" i="0" u="none" strike="noStrike" kern="0" cap="none" spc="0" normalizeH="0" baseline="0" noProof="0" dirty="0">
              <a:ln>
                <a:noFill/>
              </a:ln>
              <a:solidFill>
                <a:srgbClr val="BFBFBF">
                  <a:lumMod val="50000"/>
                </a:srgbClr>
              </a:solidFill>
              <a:effectLst/>
              <a:uLnTx/>
              <a:uFillTx/>
              <a:latin typeface="+mn-lt"/>
            </a:endParaRPr>
          </a:p>
        </p:txBody>
      </p:sp>
      <p:sp>
        <p:nvSpPr>
          <p:cNvPr id="4" name="Titre 3"/>
          <p:cNvSpPr>
            <a:spLocks noGrp="1"/>
          </p:cNvSpPr>
          <p:nvPr>
            <p:ph type="title"/>
          </p:nvPr>
        </p:nvSpPr>
        <p:spPr>
          <a:xfrm>
            <a:off x="611560" y="548680"/>
            <a:ext cx="7920880" cy="936104"/>
          </a:xfrm>
          <a:prstGeom prst="rect">
            <a:avLst/>
          </a:prstGeom>
        </p:spPr>
        <p:txBody>
          <a:bodyPr/>
          <a:lstStyle/>
          <a:p>
            <a:r>
              <a:rPr lang="fr-FR" dirty="0"/>
              <a:t>Modifiez le style du titre</a:t>
            </a:r>
            <a:endParaRPr lang="fr-BE" dirty="0"/>
          </a:p>
        </p:txBody>
      </p:sp>
      <p:sp>
        <p:nvSpPr>
          <p:cNvPr id="8" name="Espace réservé du numéro de diapositive 7"/>
          <p:cNvSpPr>
            <a:spLocks noGrp="1"/>
          </p:cNvSpPr>
          <p:nvPr>
            <p:ph type="sldNum" sz="quarter" idx="10"/>
          </p:nvPr>
        </p:nvSpPr>
        <p:spPr/>
        <p:txBody>
          <a:bodyPr/>
          <a:lstStyle/>
          <a:p>
            <a:fld id="{DF1FBB3B-0B1B-4319-9DD0-891705888316}" type="slidenum">
              <a:rPr lang="fr-BE" smtClean="0"/>
              <a:pPr/>
              <a:t>‹#›</a:t>
            </a:fld>
            <a:endParaRPr lang="fr-BE" dirty="0"/>
          </a:p>
        </p:txBody>
      </p:sp>
    </p:spTree>
    <p:extLst>
      <p:ext uri="{BB962C8B-B14F-4D97-AF65-F5344CB8AC3E}">
        <p14:creationId xmlns:p14="http://schemas.microsoft.com/office/powerpoint/2010/main" val="3481392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vertical et texte vertical">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10375" y="620688"/>
            <a:ext cx="1722065" cy="5688632"/>
          </a:xfrm>
          <a:prstGeom prst="rect">
            <a:avLst/>
          </a:prstGeom>
        </p:spPr>
        <p:txBody>
          <a:bodyPr vert="eaVert"/>
          <a:lstStyle/>
          <a:p>
            <a:r>
              <a:rPr lang="fr-FR" dirty="0"/>
              <a:t>Modifiez le style du titre</a:t>
            </a:r>
            <a:endParaRPr lang="fr-BE" dirty="0"/>
          </a:p>
        </p:txBody>
      </p:sp>
      <p:sp>
        <p:nvSpPr>
          <p:cNvPr id="3" name="Espace réservé du texte vertical 2"/>
          <p:cNvSpPr>
            <a:spLocks noGrp="1"/>
          </p:cNvSpPr>
          <p:nvPr>
            <p:ph type="body" orient="vert" idx="1"/>
          </p:nvPr>
        </p:nvSpPr>
        <p:spPr>
          <a:xfrm>
            <a:off x="611560" y="620688"/>
            <a:ext cx="6192688" cy="5688632"/>
          </a:xfrm>
          <a:prstGeom prst="rect">
            <a:avLst/>
          </a:prstGeom>
        </p:spPr>
        <p:txBody>
          <a:bodyPr vert="eaVert"/>
          <a:lstStyle>
            <a:lvl1pPr marL="0" marR="0" indent="0" algn="l" defTabSz="914400" rtl="0" eaLnBrk="1" fontAlgn="base" latinLnBrk="0" hangingPunct="1">
              <a:lnSpc>
                <a:spcPct val="150000"/>
              </a:lnSpc>
              <a:spcBef>
                <a:spcPct val="0"/>
              </a:spcBef>
              <a:spcAft>
                <a:spcPts val="0"/>
              </a:spcAft>
              <a:buClrTx/>
              <a:buSzTx/>
              <a:buFontTx/>
              <a:buNone/>
              <a:tabLst/>
              <a:defRPr/>
            </a:lvl1pPr>
            <a:lvl2pPr marL="742950" marR="0" indent="-285750" algn="l" defTabSz="914400" rtl="0" eaLnBrk="1" fontAlgn="base" latinLnBrk="0" hangingPunct="1">
              <a:lnSpc>
                <a:spcPct val="150000"/>
              </a:lnSpc>
              <a:spcBef>
                <a:spcPct val="20000"/>
              </a:spcBef>
              <a:spcAft>
                <a:spcPct val="0"/>
              </a:spcAft>
              <a:buClrTx/>
              <a:buSzTx/>
              <a:buFont typeface="Arial" panose="020B0604020202020204" pitchFamily="34" charset="0"/>
              <a:buChar char="•"/>
              <a:tabLst/>
              <a:defRPr/>
            </a:lvl2pPr>
            <a:lvl3pPr marL="1143000" marR="0" indent="-228600" algn="l" defTabSz="914400" rtl="0" eaLnBrk="1" fontAlgn="base" latinLnBrk="0" hangingPunct="1">
              <a:lnSpc>
                <a:spcPct val="150000"/>
              </a:lnSpc>
              <a:spcBef>
                <a:spcPct val="20000"/>
              </a:spcBef>
              <a:spcAft>
                <a:spcPct val="0"/>
              </a:spcAft>
              <a:buClrTx/>
              <a:buSzPct val="60000"/>
              <a:buFont typeface="Courier New" panose="02070309020205020404" pitchFamily="49" charset="0"/>
              <a:buChar char="o"/>
              <a:tabLst/>
              <a:defRPr/>
            </a:lvl3pPr>
            <a:lvl4pPr marL="1600200" marR="0" indent="-228600" algn="l" defTabSz="914400" rtl="0" eaLnBrk="1" fontAlgn="base" latinLnBrk="0" hangingPunct="1">
              <a:lnSpc>
                <a:spcPct val="150000"/>
              </a:lnSpc>
              <a:spcBef>
                <a:spcPct val="20000"/>
              </a:spcBef>
              <a:spcAft>
                <a:spcPct val="0"/>
              </a:spcAft>
              <a:buClrTx/>
              <a:buSzTx/>
              <a:buFont typeface="Wingdings" panose="05000000000000000000" pitchFamily="2" charset="2"/>
              <a:buChar char="§"/>
              <a:tabLst/>
              <a:defRPr/>
            </a:lvl4pPr>
            <a:lvl5pPr marL="2057400" marR="0" indent="-228600" algn="l" defTabSz="914400" rtl="0" eaLnBrk="1" fontAlgn="base" latinLnBrk="0" hangingPunct="1">
              <a:lnSpc>
                <a:spcPct val="150000"/>
              </a:lnSpc>
              <a:spcBef>
                <a:spcPct val="20000"/>
              </a:spcBef>
              <a:spcAft>
                <a:spcPct val="0"/>
              </a:spcAft>
              <a:buClrTx/>
              <a:buSzTx/>
              <a:buFontTx/>
              <a:buChar char="»"/>
              <a:tabLst/>
              <a:defRPr/>
            </a:lvl5pPr>
          </a:lstStyle>
          <a:p>
            <a:pPr marL="0" marR="0" lvl="0" indent="0" algn="l" defTabSz="914400" rtl="0" eaLnBrk="1" fontAlgn="base" latinLnBrk="0" hangingPunct="1">
              <a:lnSpc>
                <a:spcPct val="150000"/>
              </a:lnSpc>
              <a:spcBef>
                <a:spcPct val="0"/>
              </a:spcBef>
              <a:spcAft>
                <a:spcPts val="0"/>
              </a:spcAft>
              <a:buClrTx/>
              <a:buSzTx/>
              <a:buFontTx/>
              <a:buNone/>
              <a:tabLst/>
              <a:defRPr/>
            </a:pPr>
            <a:r>
              <a:rPr kumimoji="0" lang="fr-FR" sz="2400" b="0" i="0" u="none" strike="noStrike" kern="0" cap="none" spc="0" normalizeH="0" baseline="0" noProof="0" dirty="0">
                <a:ln>
                  <a:noFill/>
                </a:ln>
                <a:solidFill>
                  <a:srgbClr val="008BAC"/>
                </a:solidFill>
                <a:effectLst/>
                <a:uLnTx/>
                <a:uFillTx/>
                <a:latin typeface="+mn-lt"/>
                <a:ea typeface="+mn-ea"/>
                <a:cs typeface="+mn-cs"/>
              </a:rPr>
              <a:t>Modifiez les styles du texte du masque</a:t>
            </a:r>
          </a:p>
          <a:p>
            <a:pPr marL="742950" marR="0" lvl="1" indent="-285750" algn="l" defTabSz="914400" rtl="0" eaLnBrk="1" fontAlgn="base" latinLnBrk="0" hangingPunct="1">
              <a:lnSpc>
                <a:spcPct val="150000"/>
              </a:lnSpc>
              <a:spcBef>
                <a:spcPct val="20000"/>
              </a:spcBef>
              <a:spcAft>
                <a:spcPct val="0"/>
              </a:spcAft>
              <a:buClrTx/>
              <a:buSzTx/>
              <a:buFont typeface="Arial" panose="020B0604020202020204" pitchFamily="34" charset="0"/>
              <a:buChar char="•"/>
              <a:tabLst/>
              <a:defRPr/>
            </a:pPr>
            <a:r>
              <a:rPr kumimoji="0" lang="fr-FR" sz="2000" b="0" i="0" u="none" strike="noStrike" kern="0" cap="none" spc="0" normalizeH="0" baseline="0" noProof="0" dirty="0">
                <a:ln>
                  <a:noFill/>
                </a:ln>
                <a:solidFill>
                  <a:srgbClr val="BFBFBF">
                    <a:lumMod val="50000"/>
                  </a:srgbClr>
                </a:solidFill>
                <a:effectLst/>
                <a:uLnTx/>
                <a:uFillTx/>
                <a:latin typeface="+mn-lt"/>
              </a:rPr>
              <a:t>Deuxième niveau</a:t>
            </a:r>
          </a:p>
          <a:p>
            <a:pPr marL="1143000" marR="0" lvl="2" indent="-228600" algn="l" defTabSz="914400" rtl="0" eaLnBrk="1" fontAlgn="base" latinLnBrk="0" hangingPunct="1">
              <a:lnSpc>
                <a:spcPct val="150000"/>
              </a:lnSpc>
              <a:spcBef>
                <a:spcPct val="20000"/>
              </a:spcBef>
              <a:spcAft>
                <a:spcPct val="0"/>
              </a:spcAft>
              <a:buClrTx/>
              <a:buSzPct val="60000"/>
              <a:buFont typeface="Courier New" panose="02070309020205020404" pitchFamily="49" charset="0"/>
              <a:buChar char="o"/>
              <a:tabLst/>
              <a:defRPr/>
            </a:pPr>
            <a:r>
              <a:rPr kumimoji="0" lang="fr-FR" sz="2000" b="0" i="0" u="none" strike="noStrike" kern="0" cap="none" spc="0" normalizeH="0" baseline="0" noProof="0" dirty="0">
                <a:ln>
                  <a:noFill/>
                </a:ln>
                <a:solidFill>
                  <a:srgbClr val="BFBFBF">
                    <a:lumMod val="50000"/>
                  </a:srgbClr>
                </a:solidFill>
                <a:effectLst/>
                <a:uLnTx/>
                <a:uFillTx/>
                <a:latin typeface="+mn-lt"/>
              </a:rPr>
              <a:t>Troisième niveau</a:t>
            </a:r>
          </a:p>
          <a:p>
            <a:pPr marL="1600200" marR="0" lvl="3" indent="-228600" algn="l" defTabSz="914400" rtl="0" eaLnBrk="1" fontAlgn="base" latinLnBrk="0" hangingPunct="1">
              <a:lnSpc>
                <a:spcPct val="150000"/>
              </a:lnSpc>
              <a:spcBef>
                <a:spcPct val="20000"/>
              </a:spcBef>
              <a:spcAft>
                <a:spcPct val="0"/>
              </a:spcAft>
              <a:buClrTx/>
              <a:buSzTx/>
              <a:buFont typeface="Wingdings" panose="05000000000000000000" pitchFamily="2" charset="2"/>
              <a:buChar char="§"/>
              <a:tabLst/>
              <a:defRPr/>
            </a:pPr>
            <a:r>
              <a:rPr kumimoji="0" lang="fr-FR" sz="2000" b="0" i="0" u="none" strike="noStrike" kern="0" cap="none" spc="0" normalizeH="0" baseline="0" noProof="0" dirty="0">
                <a:ln>
                  <a:noFill/>
                </a:ln>
                <a:solidFill>
                  <a:srgbClr val="BFBFBF">
                    <a:lumMod val="50000"/>
                  </a:srgbClr>
                </a:solidFill>
                <a:effectLst/>
                <a:uLnTx/>
                <a:uFillTx/>
                <a:latin typeface="+mn-lt"/>
              </a:rPr>
              <a:t>Quatrième niveau</a:t>
            </a:r>
          </a:p>
          <a:p>
            <a:pPr marL="2057400" marR="0" lvl="4" indent="-228600" algn="l" defTabSz="914400" rtl="0" eaLnBrk="1" fontAlgn="base" latinLnBrk="0" hangingPunct="1">
              <a:lnSpc>
                <a:spcPct val="150000"/>
              </a:lnSpc>
              <a:spcBef>
                <a:spcPct val="20000"/>
              </a:spcBef>
              <a:spcAft>
                <a:spcPct val="0"/>
              </a:spcAft>
              <a:buClrTx/>
              <a:buSzTx/>
              <a:buFontTx/>
              <a:buChar char="»"/>
              <a:tabLst/>
              <a:defRPr/>
            </a:pPr>
            <a:r>
              <a:rPr kumimoji="0" lang="fr-FR" sz="2000" b="0" i="0" u="none" strike="noStrike" kern="0" cap="none" spc="0" normalizeH="0" baseline="0" noProof="0" dirty="0">
                <a:ln>
                  <a:noFill/>
                </a:ln>
                <a:solidFill>
                  <a:srgbClr val="BFBFBF">
                    <a:lumMod val="50000"/>
                  </a:srgbClr>
                </a:solidFill>
                <a:effectLst/>
                <a:uLnTx/>
                <a:uFillTx/>
                <a:latin typeface="+mn-lt"/>
              </a:rPr>
              <a:t>Cinquième niveau</a:t>
            </a:r>
            <a:endParaRPr kumimoji="0" lang="fr-BE" sz="2000" b="0" i="0" u="none" strike="noStrike" kern="0" cap="none" spc="0" normalizeH="0" baseline="0" noProof="0" dirty="0">
              <a:ln>
                <a:noFill/>
              </a:ln>
              <a:solidFill>
                <a:srgbClr val="BFBFBF">
                  <a:lumMod val="50000"/>
                </a:srgbClr>
              </a:solidFill>
              <a:effectLst/>
              <a:uLnTx/>
              <a:uFillTx/>
              <a:latin typeface="+mn-lt"/>
            </a:endParaRPr>
          </a:p>
        </p:txBody>
      </p:sp>
      <p:sp>
        <p:nvSpPr>
          <p:cNvPr id="4" name="Espace réservé du numéro de diapositive 3"/>
          <p:cNvSpPr>
            <a:spLocks noGrp="1"/>
          </p:cNvSpPr>
          <p:nvPr>
            <p:ph type="sldNum" sz="quarter" idx="10"/>
          </p:nvPr>
        </p:nvSpPr>
        <p:spPr/>
        <p:txBody>
          <a:bodyPr/>
          <a:lstStyle/>
          <a:p>
            <a:fld id="{DF1FBB3B-0B1B-4319-9DD0-891705888316}" type="slidenum">
              <a:rPr lang="fr-BE" smtClean="0"/>
              <a:pPr/>
              <a:t>‹#›</a:t>
            </a:fld>
            <a:endParaRPr lang="fr-BE" dirty="0"/>
          </a:p>
        </p:txBody>
      </p:sp>
    </p:spTree>
    <p:extLst>
      <p:ext uri="{BB962C8B-B14F-4D97-AF65-F5344CB8AC3E}">
        <p14:creationId xmlns:p14="http://schemas.microsoft.com/office/powerpoint/2010/main" val="1487152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us-titre sans texte">
    <p:spTree>
      <p:nvGrpSpPr>
        <p:cNvPr id="1" name=""/>
        <p:cNvGrpSpPr/>
        <p:nvPr/>
      </p:nvGrpSpPr>
      <p:grpSpPr>
        <a:xfrm>
          <a:off x="0" y="0"/>
          <a:ext cx="0" cy="0"/>
          <a:chOff x="0" y="0"/>
          <a:chExt cx="0" cy="0"/>
        </a:xfrm>
      </p:grpSpPr>
      <p:sp>
        <p:nvSpPr>
          <p:cNvPr id="18" name="Espace réservé du numéro de diapositive 17"/>
          <p:cNvSpPr>
            <a:spLocks noGrp="1"/>
          </p:cNvSpPr>
          <p:nvPr>
            <p:ph type="sldNum" sz="quarter" idx="10"/>
          </p:nvPr>
        </p:nvSpPr>
        <p:spPr/>
        <p:txBody>
          <a:bodyPr/>
          <a:lstStyle/>
          <a:p>
            <a:fld id="{DF1FBB3B-0B1B-4319-9DD0-891705888316}" type="slidenum">
              <a:rPr lang="fr-BE" smtClean="0"/>
              <a:pPr/>
              <a:t>‹#›</a:t>
            </a:fld>
            <a:endParaRPr lang="fr-BE" dirty="0"/>
          </a:p>
        </p:txBody>
      </p:sp>
      <p:sp>
        <p:nvSpPr>
          <p:cNvPr id="2" name="Titre 1"/>
          <p:cNvSpPr>
            <a:spLocks noGrp="1"/>
          </p:cNvSpPr>
          <p:nvPr>
            <p:ph type="title"/>
          </p:nvPr>
        </p:nvSpPr>
        <p:spPr/>
        <p:txBody>
          <a:bodyPr/>
          <a:lstStyle/>
          <a:p>
            <a:r>
              <a:rPr lang="en-US"/>
              <a:t>Click to edit Master title style</a:t>
            </a:r>
            <a:endParaRPr lang="fr-BE"/>
          </a:p>
        </p:txBody>
      </p:sp>
    </p:spTree>
    <p:extLst>
      <p:ext uri="{BB962C8B-B14F-4D97-AF65-F5344CB8AC3E}">
        <p14:creationId xmlns:p14="http://schemas.microsoft.com/office/powerpoint/2010/main" val="1641049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us-titre sans texte 2">
    <p:spTree>
      <p:nvGrpSpPr>
        <p:cNvPr id="1" name=""/>
        <p:cNvGrpSpPr/>
        <p:nvPr/>
      </p:nvGrpSpPr>
      <p:grpSpPr>
        <a:xfrm>
          <a:off x="0" y="0"/>
          <a:ext cx="0" cy="0"/>
          <a:chOff x="0" y="0"/>
          <a:chExt cx="0" cy="0"/>
        </a:xfrm>
      </p:grpSpPr>
      <p:sp>
        <p:nvSpPr>
          <p:cNvPr id="18" name="Espace réservé du numéro de diapositive 17"/>
          <p:cNvSpPr>
            <a:spLocks noGrp="1"/>
          </p:cNvSpPr>
          <p:nvPr>
            <p:ph type="sldNum" sz="quarter" idx="10"/>
          </p:nvPr>
        </p:nvSpPr>
        <p:spPr/>
        <p:txBody>
          <a:bodyPr/>
          <a:lstStyle/>
          <a:p>
            <a:fld id="{DF1FBB3B-0B1B-4319-9DD0-891705888316}" type="slidenum">
              <a:rPr lang="fr-BE" smtClean="0"/>
              <a:pPr/>
              <a:t>‹#›</a:t>
            </a:fld>
            <a:endParaRPr lang="fr-BE" dirty="0"/>
          </a:p>
        </p:txBody>
      </p:sp>
      <p:sp>
        <p:nvSpPr>
          <p:cNvPr id="2" name="Titre 1"/>
          <p:cNvSpPr>
            <a:spLocks noGrp="1"/>
          </p:cNvSpPr>
          <p:nvPr>
            <p:ph type="title"/>
          </p:nvPr>
        </p:nvSpPr>
        <p:spPr>
          <a:xfrm>
            <a:off x="971600" y="3068960"/>
            <a:ext cx="7200611" cy="721665"/>
          </a:xfrm>
        </p:spPr>
        <p:txBody>
          <a:bodyPr/>
          <a:lstStyle/>
          <a:p>
            <a:r>
              <a:rPr lang="en-US"/>
              <a:t>Click to edit Master title style</a:t>
            </a:r>
            <a:endParaRPr lang="fr-BE"/>
          </a:p>
        </p:txBody>
      </p:sp>
    </p:spTree>
    <p:extLst>
      <p:ext uri="{BB962C8B-B14F-4D97-AF65-F5344CB8AC3E}">
        <p14:creationId xmlns:p14="http://schemas.microsoft.com/office/powerpoint/2010/main" val="3888049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us-titre et texte">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0"/>
          </p:nvPr>
        </p:nvSpPr>
        <p:spPr/>
        <p:txBody>
          <a:bodyPr/>
          <a:lstStyle/>
          <a:p>
            <a:fld id="{DF1FBB3B-0B1B-4319-9DD0-891705888316}" type="slidenum">
              <a:rPr lang="fr-BE" smtClean="0"/>
              <a:pPr/>
              <a:t>‹#›</a:t>
            </a:fld>
            <a:endParaRPr lang="fr-BE" dirty="0"/>
          </a:p>
        </p:txBody>
      </p:sp>
      <p:sp>
        <p:nvSpPr>
          <p:cNvPr id="10" name="Espace réservé du texte 9"/>
          <p:cNvSpPr>
            <a:spLocks noGrp="1"/>
          </p:cNvSpPr>
          <p:nvPr>
            <p:ph type="body" sz="quarter" idx="11"/>
          </p:nvPr>
        </p:nvSpPr>
        <p:spPr>
          <a:xfrm>
            <a:off x="971601" y="1268760"/>
            <a:ext cx="7200800" cy="4968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dirty="0"/>
          </a:p>
        </p:txBody>
      </p:sp>
      <p:sp>
        <p:nvSpPr>
          <p:cNvPr id="2" name="Titre 1"/>
          <p:cNvSpPr>
            <a:spLocks noGrp="1"/>
          </p:cNvSpPr>
          <p:nvPr>
            <p:ph type="title"/>
          </p:nvPr>
        </p:nvSpPr>
        <p:spPr/>
        <p:txBody>
          <a:bodyPr/>
          <a:lstStyle/>
          <a:p>
            <a:r>
              <a:rPr lang="en-US"/>
              <a:t>Click to edit Master title style</a:t>
            </a:r>
            <a:endParaRPr lang="fr-BE"/>
          </a:p>
        </p:txBody>
      </p:sp>
    </p:spTree>
    <p:extLst>
      <p:ext uri="{BB962C8B-B14F-4D97-AF65-F5344CB8AC3E}">
        <p14:creationId xmlns:p14="http://schemas.microsoft.com/office/powerpoint/2010/main" val="397211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e">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0"/>
          </p:nvPr>
        </p:nvSpPr>
        <p:spPr/>
        <p:txBody>
          <a:bodyPr/>
          <a:lstStyle/>
          <a:p>
            <a:fld id="{DF1FBB3B-0B1B-4319-9DD0-891705888316}" type="slidenum">
              <a:rPr lang="fr-BE" smtClean="0"/>
              <a:pPr/>
              <a:t>‹#›</a:t>
            </a:fld>
            <a:endParaRPr lang="fr-BE" dirty="0"/>
          </a:p>
        </p:txBody>
      </p:sp>
      <p:sp>
        <p:nvSpPr>
          <p:cNvPr id="4" name="Espace réservé du texte 9"/>
          <p:cNvSpPr>
            <a:spLocks noGrp="1"/>
          </p:cNvSpPr>
          <p:nvPr>
            <p:ph type="body" sz="quarter" idx="12"/>
          </p:nvPr>
        </p:nvSpPr>
        <p:spPr>
          <a:xfrm>
            <a:off x="971601" y="548680"/>
            <a:ext cx="7200800" cy="56886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dirty="0"/>
          </a:p>
        </p:txBody>
      </p:sp>
    </p:spTree>
    <p:extLst>
      <p:ext uri="{BB962C8B-B14F-4D97-AF65-F5344CB8AC3E}">
        <p14:creationId xmlns:p14="http://schemas.microsoft.com/office/powerpoint/2010/main" val="1190949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 de deux">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611560" y="1268760"/>
            <a:ext cx="3960440" cy="4968552"/>
          </a:xfrm>
          <a:prstGeom prst="rect">
            <a:avLst/>
          </a:prstGeom>
        </p:spPr>
        <p:txBody>
          <a:bodyPr/>
          <a:lstStyle>
            <a:lvl1pPr>
              <a:lnSpc>
                <a:spcPct val="150000"/>
              </a:lnSpc>
              <a:defRPr sz="2800"/>
            </a:lvl1pPr>
            <a:lvl2pPr>
              <a:lnSpc>
                <a:spcPct val="150000"/>
              </a:lnSpc>
              <a:defRPr sz="2400"/>
            </a:lvl2pPr>
            <a:lvl3pPr>
              <a:lnSpc>
                <a:spcPct val="150000"/>
              </a:lnSpc>
              <a:defRPr sz="2000"/>
            </a:lvl3pPr>
            <a:lvl4pPr>
              <a:lnSpc>
                <a:spcPct val="150000"/>
              </a:lnSpc>
              <a:defRPr sz="2000"/>
            </a:lvl4pPr>
            <a:lvl5pPr>
              <a:lnSpc>
                <a:spcPct val="150000"/>
              </a:lnSpc>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inhoud 3"/>
          <p:cNvSpPr>
            <a:spLocks noGrp="1"/>
          </p:cNvSpPr>
          <p:nvPr>
            <p:ph sz="half" idx="2"/>
          </p:nvPr>
        </p:nvSpPr>
        <p:spPr>
          <a:xfrm>
            <a:off x="4572000" y="1268762"/>
            <a:ext cx="3960440" cy="4968550"/>
          </a:xfrm>
          <a:prstGeom prst="rect">
            <a:avLst/>
          </a:prstGeom>
        </p:spPr>
        <p:txBody>
          <a:bodyPr/>
          <a:lstStyle>
            <a:lvl1pPr>
              <a:lnSpc>
                <a:spcPct val="150000"/>
              </a:lnSpc>
              <a:defRPr sz="2800"/>
            </a:lvl1pPr>
            <a:lvl2pPr>
              <a:lnSpc>
                <a:spcPct val="150000"/>
              </a:lnSpc>
              <a:defRPr sz="2400"/>
            </a:lvl2pPr>
            <a:lvl3pPr>
              <a:lnSpc>
                <a:spcPct val="150000"/>
              </a:lnSpc>
              <a:defRPr sz="2000"/>
            </a:lvl3pPr>
            <a:lvl4pPr>
              <a:lnSpc>
                <a:spcPct val="150000"/>
              </a:lnSpc>
              <a:defRPr sz="2000"/>
            </a:lvl4pPr>
            <a:lvl5pPr>
              <a:lnSpc>
                <a:spcPct val="150000"/>
              </a:lnSpc>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2" name="Espace réservé du numéro de diapositive 11"/>
          <p:cNvSpPr>
            <a:spLocks noGrp="1"/>
          </p:cNvSpPr>
          <p:nvPr>
            <p:ph type="sldNum" sz="quarter" idx="10"/>
          </p:nvPr>
        </p:nvSpPr>
        <p:spPr/>
        <p:txBody>
          <a:bodyPr/>
          <a:lstStyle/>
          <a:p>
            <a:fld id="{DF1FBB3B-0B1B-4319-9DD0-891705888316}" type="slidenum">
              <a:rPr lang="fr-BE" smtClean="0"/>
              <a:pPr/>
              <a:t>‹#›</a:t>
            </a:fld>
            <a:endParaRPr lang="fr-BE" dirty="0"/>
          </a:p>
        </p:txBody>
      </p:sp>
      <p:sp>
        <p:nvSpPr>
          <p:cNvPr id="6" name="Titre 6"/>
          <p:cNvSpPr>
            <a:spLocks noGrp="1"/>
          </p:cNvSpPr>
          <p:nvPr>
            <p:ph type="title"/>
          </p:nvPr>
        </p:nvSpPr>
        <p:spPr>
          <a:xfrm>
            <a:off x="971779" y="548680"/>
            <a:ext cx="7200611" cy="720080"/>
          </a:xfrm>
          <a:prstGeom prst="rect">
            <a:avLst/>
          </a:prstGeom>
        </p:spPr>
        <p:txBody>
          <a:bodyPr/>
          <a:lstStyle/>
          <a:p>
            <a:r>
              <a:rPr lang="en-US"/>
              <a:t>Click to edit Master title style</a:t>
            </a:r>
            <a:endParaRPr lang="fr-BE"/>
          </a:p>
        </p:txBody>
      </p:sp>
    </p:spTree>
    <p:extLst>
      <p:ext uri="{BB962C8B-B14F-4D97-AF65-F5344CB8AC3E}">
        <p14:creationId xmlns:p14="http://schemas.microsoft.com/office/powerpoint/2010/main" val="2251245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Tijdelijke aanduiding voor tekst 2"/>
          <p:cNvSpPr>
            <a:spLocks noGrp="1"/>
          </p:cNvSpPr>
          <p:nvPr>
            <p:ph type="body" idx="1" hasCustomPrompt="1"/>
          </p:nvPr>
        </p:nvSpPr>
        <p:spPr>
          <a:xfrm>
            <a:off x="611560" y="1268760"/>
            <a:ext cx="3960440" cy="50405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Sous-titre</a:t>
            </a:r>
          </a:p>
        </p:txBody>
      </p:sp>
      <p:sp>
        <p:nvSpPr>
          <p:cNvPr id="5" name="Tijdelijke aanduiding voor tekst 4"/>
          <p:cNvSpPr>
            <a:spLocks noGrp="1"/>
          </p:cNvSpPr>
          <p:nvPr>
            <p:ph type="body" sz="quarter" idx="3" hasCustomPrompt="1"/>
          </p:nvPr>
        </p:nvSpPr>
        <p:spPr>
          <a:xfrm>
            <a:off x="4572000" y="1268760"/>
            <a:ext cx="3959423" cy="504054"/>
          </a:xfrm>
          <a:prstGeom prst="rect">
            <a:avLst/>
          </a:prstGeom>
        </p:spPr>
        <p:txBody>
          <a:bodyPr anchor="b"/>
          <a:lstStyle>
            <a:lvl1pPr marL="0" marR="0" indent="0" algn="l" defTabSz="914400" rtl="0" eaLnBrk="1" fontAlgn="base" latinLnBrk="0" hangingPunct="1">
              <a:lnSpc>
                <a:spcPct val="150000"/>
              </a:lnSpc>
              <a:spcBef>
                <a:spcPct val="0"/>
              </a:spcBef>
              <a:spcAft>
                <a:spcPts val="0"/>
              </a:spcAft>
              <a:buClrTx/>
              <a:buSzTx/>
              <a:buFontTx/>
              <a:buNone/>
              <a:tabLst/>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base" latinLnBrk="0" hangingPunct="1">
              <a:lnSpc>
                <a:spcPct val="150000"/>
              </a:lnSpc>
              <a:spcBef>
                <a:spcPct val="0"/>
              </a:spcBef>
              <a:spcAft>
                <a:spcPts val="0"/>
              </a:spcAft>
              <a:buClrTx/>
              <a:buSzTx/>
              <a:buFontTx/>
              <a:buNone/>
              <a:tabLst/>
              <a:defRPr/>
            </a:pPr>
            <a:r>
              <a:rPr lang="fr-FR" dirty="0"/>
              <a:t>Sous-titre</a:t>
            </a:r>
          </a:p>
        </p:txBody>
      </p:sp>
      <p:sp>
        <p:nvSpPr>
          <p:cNvPr id="2" name="Espace réservé du numéro de diapositive 1"/>
          <p:cNvSpPr>
            <a:spLocks noGrp="1"/>
          </p:cNvSpPr>
          <p:nvPr>
            <p:ph type="sldNum" sz="quarter" idx="10"/>
          </p:nvPr>
        </p:nvSpPr>
        <p:spPr/>
        <p:txBody>
          <a:bodyPr/>
          <a:lstStyle/>
          <a:p>
            <a:fld id="{DF1FBB3B-0B1B-4319-9DD0-891705888316}" type="slidenum">
              <a:rPr lang="fr-BE" smtClean="0"/>
              <a:pPr/>
              <a:t>‹#›</a:t>
            </a:fld>
            <a:endParaRPr lang="fr-BE" dirty="0"/>
          </a:p>
        </p:txBody>
      </p:sp>
      <p:sp>
        <p:nvSpPr>
          <p:cNvPr id="8" name="Tijdelijke aanduiding voor inhoud 2"/>
          <p:cNvSpPr>
            <a:spLocks noGrp="1"/>
          </p:cNvSpPr>
          <p:nvPr>
            <p:ph sz="half" idx="11"/>
          </p:nvPr>
        </p:nvSpPr>
        <p:spPr>
          <a:xfrm>
            <a:off x="611560" y="1772816"/>
            <a:ext cx="3960440" cy="4464496"/>
          </a:xfrm>
          <a:prstGeom prst="rect">
            <a:avLst/>
          </a:prstGeom>
        </p:spPr>
        <p:txBody>
          <a:bodyPr/>
          <a:lstStyle>
            <a:lvl1pPr>
              <a:lnSpc>
                <a:spcPct val="150000"/>
              </a:lnSpc>
              <a:defRPr sz="2800"/>
            </a:lvl1pPr>
            <a:lvl2pPr>
              <a:lnSpc>
                <a:spcPct val="150000"/>
              </a:lnSpc>
              <a:defRPr sz="2400"/>
            </a:lvl2pPr>
            <a:lvl3pPr>
              <a:lnSpc>
                <a:spcPct val="150000"/>
              </a:lnSpc>
              <a:defRPr sz="2000"/>
            </a:lvl3pPr>
            <a:lvl4pPr>
              <a:lnSpc>
                <a:spcPct val="150000"/>
              </a:lnSpc>
              <a:defRPr sz="2000"/>
            </a:lvl4pPr>
            <a:lvl5pPr>
              <a:lnSpc>
                <a:spcPct val="150000"/>
              </a:lnSpc>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9" name="Tijdelijke aanduiding voor inhoud 3"/>
          <p:cNvSpPr>
            <a:spLocks noGrp="1"/>
          </p:cNvSpPr>
          <p:nvPr>
            <p:ph sz="half" idx="2"/>
          </p:nvPr>
        </p:nvSpPr>
        <p:spPr>
          <a:xfrm>
            <a:off x="4572000" y="1772816"/>
            <a:ext cx="3960440" cy="4464496"/>
          </a:xfrm>
          <a:prstGeom prst="rect">
            <a:avLst/>
          </a:prstGeom>
        </p:spPr>
        <p:txBody>
          <a:bodyPr/>
          <a:lstStyle>
            <a:lvl1pPr>
              <a:lnSpc>
                <a:spcPct val="150000"/>
              </a:lnSpc>
              <a:defRPr sz="2800"/>
            </a:lvl1pPr>
            <a:lvl2pPr>
              <a:lnSpc>
                <a:spcPct val="150000"/>
              </a:lnSpc>
              <a:defRPr sz="2400"/>
            </a:lvl2pPr>
            <a:lvl3pPr>
              <a:lnSpc>
                <a:spcPct val="150000"/>
              </a:lnSpc>
              <a:defRPr sz="2000"/>
            </a:lvl3pPr>
            <a:lvl4pPr>
              <a:lnSpc>
                <a:spcPct val="150000"/>
              </a:lnSpc>
              <a:defRPr sz="2000"/>
            </a:lvl4pPr>
            <a:lvl5pPr>
              <a:lnSpc>
                <a:spcPct val="150000"/>
              </a:lnSpc>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10" name="Titre 6"/>
          <p:cNvSpPr>
            <a:spLocks noGrp="1"/>
          </p:cNvSpPr>
          <p:nvPr>
            <p:ph type="title"/>
          </p:nvPr>
        </p:nvSpPr>
        <p:spPr>
          <a:xfrm>
            <a:off x="971779" y="548680"/>
            <a:ext cx="7200611" cy="720080"/>
          </a:xfrm>
          <a:prstGeom prst="rect">
            <a:avLst/>
          </a:prstGeom>
        </p:spPr>
        <p:txBody>
          <a:bodyPr/>
          <a:lstStyle/>
          <a:p>
            <a:r>
              <a:rPr lang="en-US"/>
              <a:t>Click to edit Master title style</a:t>
            </a:r>
            <a:endParaRPr lang="fr-BE"/>
          </a:p>
        </p:txBody>
      </p:sp>
    </p:spTree>
    <p:extLst>
      <p:ext uri="{BB962C8B-B14F-4D97-AF65-F5344CB8AC3E}">
        <p14:creationId xmlns:p14="http://schemas.microsoft.com/office/powerpoint/2010/main" val="2741536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171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u et explication">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3491881" y="1268760"/>
            <a:ext cx="5040559" cy="4968551"/>
          </a:xfrm>
          <a:prstGeom prst="rect">
            <a:avLst/>
          </a:prstGeom>
        </p:spPr>
        <p:txBody>
          <a:bodyPr/>
          <a:lstStyle>
            <a:lvl1pPr>
              <a:lnSpc>
                <a:spcPct val="150000"/>
              </a:lnSpc>
              <a:defRPr sz="2400"/>
            </a:lvl1pPr>
            <a:lvl2pPr>
              <a:lnSpc>
                <a:spcPct val="150000"/>
              </a:lnSpc>
              <a:defRPr sz="2000"/>
            </a:lvl2pPr>
            <a:lvl3pPr>
              <a:lnSpc>
                <a:spcPct val="150000"/>
              </a:lnSpc>
              <a:defRPr sz="2000"/>
            </a:lvl3pPr>
            <a:lvl4pPr>
              <a:lnSpc>
                <a:spcPct val="150000"/>
              </a:lnSpc>
              <a:defRPr sz="2000"/>
            </a:lvl4pPr>
            <a:lvl5pPr>
              <a:lnSpc>
                <a:spcPct val="150000"/>
              </a:lnSpc>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4" name="Tijdelijke aanduiding voor tekst 3"/>
          <p:cNvSpPr>
            <a:spLocks noGrp="1"/>
          </p:cNvSpPr>
          <p:nvPr>
            <p:ph type="body" sz="half" idx="2"/>
          </p:nvPr>
        </p:nvSpPr>
        <p:spPr>
          <a:xfrm>
            <a:off x="611560" y="1268760"/>
            <a:ext cx="2880320" cy="4968551"/>
          </a:xfrm>
          <a:prstGeom prst="rect">
            <a:avLst/>
          </a:prstGeom>
        </p:spPr>
        <p:txBody>
          <a:bodyPr/>
          <a:lstStyle>
            <a:lvl1pPr marL="0" indent="0">
              <a:lnSpc>
                <a:spcPct val="150000"/>
              </a:lnSpc>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Espace réservé du numéro de diapositive 8"/>
          <p:cNvSpPr>
            <a:spLocks noGrp="1"/>
          </p:cNvSpPr>
          <p:nvPr>
            <p:ph type="sldNum" sz="quarter" idx="10"/>
          </p:nvPr>
        </p:nvSpPr>
        <p:spPr/>
        <p:txBody>
          <a:bodyPr/>
          <a:lstStyle/>
          <a:p>
            <a:fld id="{DF1FBB3B-0B1B-4319-9DD0-891705888316}" type="slidenum">
              <a:rPr lang="fr-BE" smtClean="0"/>
              <a:pPr/>
              <a:t>‹#›</a:t>
            </a:fld>
            <a:endParaRPr lang="fr-BE" dirty="0"/>
          </a:p>
        </p:txBody>
      </p:sp>
      <p:sp>
        <p:nvSpPr>
          <p:cNvPr id="2" name="Titre 1"/>
          <p:cNvSpPr>
            <a:spLocks noGrp="1"/>
          </p:cNvSpPr>
          <p:nvPr>
            <p:ph type="title"/>
          </p:nvPr>
        </p:nvSpPr>
        <p:spPr/>
        <p:txBody>
          <a:bodyPr/>
          <a:lstStyle/>
          <a:p>
            <a:r>
              <a:rPr lang="en-US"/>
              <a:t>Click to edit Master title style</a:t>
            </a:r>
            <a:endParaRPr lang="fr-BE"/>
          </a:p>
        </p:txBody>
      </p:sp>
    </p:spTree>
    <p:extLst>
      <p:ext uri="{BB962C8B-B14F-4D97-AF65-F5344CB8AC3E}">
        <p14:creationId xmlns:p14="http://schemas.microsoft.com/office/powerpoint/2010/main" val="1185677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3" descr="S:\BOSA\ppt\inspirations et bases\formes\BOSA_PPT_Calibri Light.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28255" y="5841061"/>
            <a:ext cx="415745" cy="1022382"/>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texte 6"/>
          <p:cNvSpPr>
            <a:spLocks noGrp="1"/>
          </p:cNvSpPr>
          <p:nvPr>
            <p:ph type="body" idx="1"/>
          </p:nvPr>
        </p:nvSpPr>
        <p:spPr>
          <a:xfrm>
            <a:off x="971601" y="1268760"/>
            <a:ext cx="7200800" cy="496855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40" name="Espace réservé du numéro de diapositive 39"/>
          <p:cNvSpPr>
            <a:spLocks noGrp="1"/>
          </p:cNvSpPr>
          <p:nvPr>
            <p:ph type="sldNum" sz="quarter" idx="4"/>
          </p:nvPr>
        </p:nvSpPr>
        <p:spPr>
          <a:xfrm>
            <a:off x="7236296" y="6232229"/>
            <a:ext cx="1619200" cy="365125"/>
          </a:xfrm>
          <a:prstGeom prst="rect">
            <a:avLst/>
          </a:prstGeom>
        </p:spPr>
        <p:txBody>
          <a:bodyPr vert="horz" lIns="91440" tIns="45720" rIns="91440" bIns="45720" rtlCol="0" anchor="ctr"/>
          <a:lstStyle>
            <a:lvl1pPr algn="r">
              <a:defRPr sz="1400" b="1">
                <a:solidFill>
                  <a:schemeClr val="tx1"/>
                </a:solidFill>
                <a:latin typeface="+mn-lt"/>
              </a:defRPr>
            </a:lvl1pPr>
          </a:lstStyle>
          <a:p>
            <a:fld id="{DF1FBB3B-0B1B-4319-9DD0-891705888316}" type="slidenum">
              <a:rPr lang="fr-BE" smtClean="0"/>
              <a:pPr/>
              <a:t>‹#›</a:t>
            </a:fld>
            <a:endParaRPr lang="fr-BE" dirty="0"/>
          </a:p>
        </p:txBody>
      </p:sp>
      <p:sp>
        <p:nvSpPr>
          <p:cNvPr id="2" name="Espace réservé du titre 1"/>
          <p:cNvSpPr>
            <a:spLocks noGrp="1"/>
          </p:cNvSpPr>
          <p:nvPr>
            <p:ph type="title"/>
          </p:nvPr>
        </p:nvSpPr>
        <p:spPr>
          <a:xfrm>
            <a:off x="971779" y="547095"/>
            <a:ext cx="7200611" cy="721665"/>
          </a:xfrm>
          <a:prstGeom prst="rect">
            <a:avLst/>
          </a:prstGeom>
        </p:spPr>
        <p:txBody>
          <a:bodyPr vert="horz" lIns="91440" tIns="45720" rIns="91440" bIns="45720" rtlCol="0" anchor="ctr">
            <a:normAutofit/>
          </a:bodyPr>
          <a:lstStyle/>
          <a:p>
            <a:r>
              <a:rPr lang="fr-FR" dirty="0"/>
              <a:t>Modifiez le style du titre</a:t>
            </a:r>
            <a:endParaRPr lang="fr-BE" dirty="0"/>
          </a:p>
        </p:txBody>
      </p:sp>
      <p:pic>
        <p:nvPicPr>
          <p:cNvPr id="2050" name="Picture 2" descr="S:\BOSA\ppt\inspirations et bases\formes\BOSA_PPT_Calibri Light3png.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403263" cy="106290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95" r:id="rId1"/>
    <p:sldLayoutId id="2147483685" r:id="rId2"/>
    <p:sldLayoutId id="2147483745" r:id="rId3"/>
    <p:sldLayoutId id="2147483686" r:id="rId4"/>
    <p:sldLayoutId id="2147483744" r:id="rId5"/>
    <p:sldLayoutId id="2147483687" r:id="rId6"/>
    <p:sldLayoutId id="2147483688" r:id="rId7"/>
    <p:sldLayoutId id="2147483690" r:id="rId8"/>
    <p:sldLayoutId id="2147483691" r:id="rId9"/>
  </p:sldLayoutIdLst>
  <p:hf hdr="0" ftr="0" dt="0"/>
  <p:txStyles>
    <p:titleStyle>
      <a:lvl1pPr algn="l" rtl="0" eaLnBrk="1" fontAlgn="base" hangingPunct="1">
        <a:lnSpc>
          <a:spcPts val="2800"/>
        </a:lnSpc>
        <a:spcBef>
          <a:spcPct val="0"/>
        </a:spcBef>
        <a:spcAft>
          <a:spcPct val="0"/>
        </a:spcAft>
        <a:defRPr sz="2800" b="1">
          <a:solidFill>
            <a:schemeClr val="tx2">
              <a:lumMod val="75000"/>
            </a:schemeClr>
          </a:solidFill>
          <a:latin typeface="+mj-lt"/>
          <a:ea typeface="+mj-ea"/>
          <a:cs typeface="+mj-cs"/>
        </a:defRPr>
      </a:lvl1pPr>
      <a:lvl2pPr algn="l" rtl="0" eaLnBrk="1" fontAlgn="base" hangingPunct="1">
        <a:lnSpc>
          <a:spcPts val="2800"/>
        </a:lnSpc>
        <a:spcBef>
          <a:spcPct val="0"/>
        </a:spcBef>
        <a:spcAft>
          <a:spcPct val="0"/>
        </a:spcAft>
        <a:defRPr sz="2500">
          <a:solidFill>
            <a:srgbClr val="97203D"/>
          </a:solidFill>
          <a:latin typeface="Verdana" pitchFamily="34" charset="0"/>
        </a:defRPr>
      </a:lvl2pPr>
      <a:lvl3pPr algn="l" rtl="0" eaLnBrk="1" fontAlgn="base" hangingPunct="1">
        <a:lnSpc>
          <a:spcPts val="2800"/>
        </a:lnSpc>
        <a:spcBef>
          <a:spcPct val="0"/>
        </a:spcBef>
        <a:spcAft>
          <a:spcPct val="0"/>
        </a:spcAft>
        <a:defRPr sz="2500">
          <a:solidFill>
            <a:srgbClr val="97203D"/>
          </a:solidFill>
          <a:latin typeface="Verdana" pitchFamily="34" charset="0"/>
        </a:defRPr>
      </a:lvl3pPr>
      <a:lvl4pPr algn="l" rtl="0" eaLnBrk="1" fontAlgn="base" hangingPunct="1">
        <a:lnSpc>
          <a:spcPts val="2800"/>
        </a:lnSpc>
        <a:spcBef>
          <a:spcPct val="0"/>
        </a:spcBef>
        <a:spcAft>
          <a:spcPct val="0"/>
        </a:spcAft>
        <a:defRPr sz="2500">
          <a:solidFill>
            <a:srgbClr val="97203D"/>
          </a:solidFill>
          <a:latin typeface="Verdana" pitchFamily="34" charset="0"/>
        </a:defRPr>
      </a:lvl4pPr>
      <a:lvl5pPr algn="l" rtl="0" eaLnBrk="1" fontAlgn="base" hangingPunct="1">
        <a:lnSpc>
          <a:spcPts val="2800"/>
        </a:lnSpc>
        <a:spcBef>
          <a:spcPct val="0"/>
        </a:spcBef>
        <a:spcAft>
          <a:spcPct val="0"/>
        </a:spcAft>
        <a:defRPr sz="2500">
          <a:solidFill>
            <a:srgbClr val="97203D"/>
          </a:solidFill>
          <a:latin typeface="Verdana" pitchFamily="34" charset="0"/>
        </a:defRPr>
      </a:lvl5pPr>
      <a:lvl6pPr marL="457200" algn="l" rtl="0" eaLnBrk="1" fontAlgn="base" hangingPunct="1">
        <a:lnSpc>
          <a:spcPts val="2800"/>
        </a:lnSpc>
        <a:spcBef>
          <a:spcPct val="0"/>
        </a:spcBef>
        <a:spcAft>
          <a:spcPct val="0"/>
        </a:spcAft>
        <a:defRPr sz="2500">
          <a:solidFill>
            <a:srgbClr val="97203D"/>
          </a:solidFill>
          <a:latin typeface="Verdana" pitchFamily="34" charset="0"/>
        </a:defRPr>
      </a:lvl6pPr>
      <a:lvl7pPr marL="914400" algn="l" rtl="0" eaLnBrk="1" fontAlgn="base" hangingPunct="1">
        <a:lnSpc>
          <a:spcPts val="2800"/>
        </a:lnSpc>
        <a:spcBef>
          <a:spcPct val="0"/>
        </a:spcBef>
        <a:spcAft>
          <a:spcPct val="0"/>
        </a:spcAft>
        <a:defRPr sz="2500">
          <a:solidFill>
            <a:srgbClr val="97203D"/>
          </a:solidFill>
          <a:latin typeface="Verdana" pitchFamily="34" charset="0"/>
        </a:defRPr>
      </a:lvl7pPr>
      <a:lvl8pPr marL="1371600" algn="l" rtl="0" eaLnBrk="1" fontAlgn="base" hangingPunct="1">
        <a:lnSpc>
          <a:spcPts val="2800"/>
        </a:lnSpc>
        <a:spcBef>
          <a:spcPct val="0"/>
        </a:spcBef>
        <a:spcAft>
          <a:spcPct val="0"/>
        </a:spcAft>
        <a:defRPr sz="2500">
          <a:solidFill>
            <a:srgbClr val="97203D"/>
          </a:solidFill>
          <a:latin typeface="Verdana" pitchFamily="34" charset="0"/>
        </a:defRPr>
      </a:lvl8pPr>
      <a:lvl9pPr marL="1828800" algn="l" rtl="0" eaLnBrk="1" fontAlgn="base" hangingPunct="1">
        <a:lnSpc>
          <a:spcPts val="2800"/>
        </a:lnSpc>
        <a:spcBef>
          <a:spcPct val="0"/>
        </a:spcBef>
        <a:spcAft>
          <a:spcPct val="0"/>
        </a:spcAft>
        <a:defRPr sz="2500">
          <a:solidFill>
            <a:srgbClr val="97203D"/>
          </a:solidFill>
          <a:latin typeface="Verdana" pitchFamily="34" charset="0"/>
        </a:defRPr>
      </a:lvl9pPr>
    </p:titleStyle>
    <p:bodyStyle>
      <a:lvl1pPr marL="0" indent="0" algn="l" rtl="0" eaLnBrk="1" fontAlgn="base" hangingPunct="1">
        <a:lnSpc>
          <a:spcPct val="150000"/>
        </a:lnSpc>
        <a:spcBef>
          <a:spcPct val="0"/>
        </a:spcBef>
        <a:spcAft>
          <a:spcPts val="0"/>
        </a:spcAft>
        <a:buNone/>
        <a:defRPr sz="2400">
          <a:solidFill>
            <a:schemeClr val="tx1"/>
          </a:solidFill>
          <a:latin typeface="+mn-lt"/>
          <a:ea typeface="+mn-ea"/>
          <a:cs typeface="+mn-cs"/>
        </a:defRPr>
      </a:lvl1pPr>
      <a:lvl2pPr marL="742950" indent="-285750" algn="l" rtl="0" eaLnBrk="1" fontAlgn="base" hangingPunct="1">
        <a:lnSpc>
          <a:spcPct val="150000"/>
        </a:lnSpc>
        <a:spcBef>
          <a:spcPct val="20000"/>
        </a:spcBef>
        <a:spcAft>
          <a:spcPct val="0"/>
        </a:spcAft>
        <a:buFont typeface="Arial" panose="020B0604020202020204" pitchFamily="34" charset="0"/>
        <a:buChar char="•"/>
        <a:defRPr sz="2000">
          <a:solidFill>
            <a:schemeClr val="accent2">
              <a:lumMod val="50000"/>
            </a:schemeClr>
          </a:solidFill>
          <a:latin typeface="+mn-lt"/>
        </a:defRPr>
      </a:lvl2pPr>
      <a:lvl3pPr marL="1143000" indent="-228600" algn="l" rtl="0" eaLnBrk="1" fontAlgn="base" hangingPunct="1">
        <a:lnSpc>
          <a:spcPct val="150000"/>
        </a:lnSpc>
        <a:spcBef>
          <a:spcPct val="20000"/>
        </a:spcBef>
        <a:spcAft>
          <a:spcPct val="0"/>
        </a:spcAft>
        <a:buSzPct val="60000"/>
        <a:buFont typeface="Courier New" panose="02070309020205020404" pitchFamily="49" charset="0"/>
        <a:buChar char="o"/>
        <a:defRPr sz="2000">
          <a:solidFill>
            <a:schemeClr val="accent2">
              <a:lumMod val="50000"/>
            </a:schemeClr>
          </a:solidFill>
          <a:latin typeface="+mn-lt"/>
        </a:defRPr>
      </a:lvl3pPr>
      <a:lvl4pPr marL="1600200" indent="-228600" algn="l" rtl="0" eaLnBrk="1" fontAlgn="base" hangingPunct="1">
        <a:lnSpc>
          <a:spcPct val="150000"/>
        </a:lnSpc>
        <a:spcBef>
          <a:spcPct val="20000"/>
        </a:spcBef>
        <a:spcAft>
          <a:spcPct val="0"/>
        </a:spcAft>
        <a:buFont typeface="Wingdings" panose="05000000000000000000" pitchFamily="2" charset="2"/>
        <a:buChar char="§"/>
        <a:defRPr sz="2000">
          <a:solidFill>
            <a:schemeClr val="accent2">
              <a:lumMod val="50000"/>
            </a:schemeClr>
          </a:solidFill>
          <a:latin typeface="+mn-lt"/>
        </a:defRPr>
      </a:lvl4pPr>
      <a:lvl5pPr marL="2057400" indent="-228600" algn="l" rtl="0" eaLnBrk="1" fontAlgn="base" hangingPunct="1">
        <a:lnSpc>
          <a:spcPct val="150000"/>
        </a:lnSpc>
        <a:spcBef>
          <a:spcPct val="20000"/>
        </a:spcBef>
        <a:spcAft>
          <a:spcPct val="0"/>
        </a:spcAft>
        <a:buChar char="»"/>
        <a:defRPr sz="2000">
          <a:solidFill>
            <a:schemeClr val="accent2">
              <a:lumMod val="50000"/>
            </a:schemeClr>
          </a:solidFill>
          <a:latin typeface="+mn-lt"/>
        </a:defRPr>
      </a:lvl5pPr>
      <a:lvl6pPr marL="2514600" indent="-228600" algn="l" rtl="0" eaLnBrk="1" fontAlgn="base" hangingPunct="1">
        <a:lnSpc>
          <a:spcPts val="1400"/>
        </a:lnSpc>
        <a:spcBef>
          <a:spcPct val="20000"/>
        </a:spcBef>
        <a:spcAft>
          <a:spcPct val="0"/>
        </a:spcAft>
        <a:buChar char="»"/>
        <a:defRPr>
          <a:solidFill>
            <a:schemeClr val="tx1"/>
          </a:solidFill>
          <a:latin typeface="+mn-lt"/>
        </a:defRPr>
      </a:lvl6pPr>
      <a:lvl7pPr marL="2971800" indent="-228600" algn="l" rtl="0" eaLnBrk="1" fontAlgn="base" hangingPunct="1">
        <a:lnSpc>
          <a:spcPts val="1400"/>
        </a:lnSpc>
        <a:spcBef>
          <a:spcPct val="20000"/>
        </a:spcBef>
        <a:spcAft>
          <a:spcPct val="0"/>
        </a:spcAft>
        <a:buChar char="»"/>
        <a:defRPr>
          <a:solidFill>
            <a:schemeClr val="tx1"/>
          </a:solidFill>
          <a:latin typeface="+mn-lt"/>
        </a:defRPr>
      </a:lvl7pPr>
      <a:lvl8pPr marL="3429000" indent="-228600" algn="l" rtl="0" eaLnBrk="1" fontAlgn="base" hangingPunct="1">
        <a:lnSpc>
          <a:spcPts val="1400"/>
        </a:lnSpc>
        <a:spcBef>
          <a:spcPct val="20000"/>
        </a:spcBef>
        <a:spcAft>
          <a:spcPct val="0"/>
        </a:spcAft>
        <a:buChar char="»"/>
        <a:defRPr>
          <a:solidFill>
            <a:schemeClr val="tx1"/>
          </a:solidFill>
          <a:latin typeface="+mn-lt"/>
        </a:defRPr>
      </a:lvl8pPr>
      <a:lvl9pPr marL="3886200" indent="-228600" algn="l" rtl="0" eaLnBrk="1" fontAlgn="base" hangingPunct="1">
        <a:lnSpc>
          <a:spcPts val="1400"/>
        </a:lnSpc>
        <a:spcBef>
          <a:spcPct val="20000"/>
        </a:spcBef>
        <a:spcAft>
          <a:spcPct val="0"/>
        </a:spcAft>
        <a:buChar char="»"/>
        <a:defRPr>
          <a:solidFill>
            <a:schemeClr val="tx1"/>
          </a:solidFill>
          <a:latin typeface="+mn-lt"/>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Espace réservé du numéro de diapositive 39"/>
          <p:cNvSpPr>
            <a:spLocks noGrp="1"/>
          </p:cNvSpPr>
          <p:nvPr>
            <p:ph type="sldNum" sz="quarter" idx="4"/>
          </p:nvPr>
        </p:nvSpPr>
        <p:spPr>
          <a:xfrm rot="5400000">
            <a:off x="-375518" y="5568206"/>
            <a:ext cx="1619200" cy="365125"/>
          </a:xfrm>
          <a:prstGeom prst="rect">
            <a:avLst/>
          </a:prstGeom>
        </p:spPr>
        <p:txBody>
          <a:bodyPr vert="horz" lIns="91440" tIns="45720" rIns="91440" bIns="45720" rtlCol="0" anchor="ctr"/>
          <a:lstStyle>
            <a:lvl1pPr algn="r">
              <a:defRPr sz="1400" b="1">
                <a:solidFill>
                  <a:schemeClr val="tx1"/>
                </a:solidFill>
                <a:latin typeface="+mn-lt"/>
              </a:defRPr>
            </a:lvl1pPr>
          </a:lstStyle>
          <a:p>
            <a:fld id="{DF1FBB3B-0B1B-4319-9DD0-891705888316}" type="slidenum">
              <a:rPr lang="fr-BE" smtClean="0"/>
              <a:pPr/>
              <a:t>‹#›</a:t>
            </a:fld>
            <a:endParaRPr lang="fr-BE" dirty="0"/>
          </a:p>
        </p:txBody>
      </p:sp>
      <p:pic>
        <p:nvPicPr>
          <p:cNvPr id="6" name="Picture 3" descr="S:\BOSA\ppt\inspirations et bases\formes\BOSA_PPT_Calibri Ligh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03319" y="6138937"/>
            <a:ext cx="415745" cy="10223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BOSA\ppt\inspirations et bases\formes\BOSA_PPT_Calibri Light3pn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410916" y="-329821"/>
            <a:ext cx="403263" cy="106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042206"/>
      </p:ext>
    </p:extLst>
  </p:cSld>
  <p:clrMap bg1="lt1" tx1="dk1" bg2="lt2" tx2="dk2" accent1="accent1" accent2="accent2" accent3="accent3" accent4="accent4" accent5="accent5" accent6="accent6" hlink="hlink" folHlink="folHlink"/>
  <p:sldLayoutIdLst>
    <p:sldLayoutId id="2147483741" r:id="rId1"/>
    <p:sldLayoutId id="2147483742"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normAutofit fontScale="92500" lnSpcReduction="20000"/>
          </a:bodyPr>
          <a:lstStyle/>
          <a:p>
            <a:r>
              <a:rPr lang="fr-BE" dirty="0"/>
              <a:t>Innovation, nouveaux paradigmes,</a:t>
            </a:r>
          </a:p>
          <a:p>
            <a:r>
              <a:rPr lang="fr-BE" dirty="0"/>
              <a:t>évolution ou révolution pour la protection des systèmes d’information ?</a:t>
            </a:r>
            <a:endParaRPr lang="fr-BE" noProof="0" dirty="0"/>
          </a:p>
        </p:txBody>
      </p:sp>
      <p:sp>
        <p:nvSpPr>
          <p:cNvPr id="3" name="Espace réservé du texte 2"/>
          <p:cNvSpPr>
            <a:spLocks noGrp="1"/>
          </p:cNvSpPr>
          <p:nvPr>
            <p:ph type="body" sz="quarter" idx="11"/>
          </p:nvPr>
        </p:nvSpPr>
        <p:spPr/>
        <p:txBody>
          <a:bodyPr/>
          <a:lstStyle/>
          <a:p>
            <a:r>
              <a:rPr lang="fr-BE" noProof="0" dirty="0"/>
              <a:t>15/10/2019</a:t>
            </a:r>
          </a:p>
          <a:p>
            <a:r>
              <a:rPr lang="fr-BE" noProof="0" dirty="0"/>
              <a:t>Daniel Letecheur</a:t>
            </a:r>
          </a:p>
          <a:p>
            <a:r>
              <a:rPr lang="en-US" dirty="0"/>
              <a:t>dpo@bosa.fgov.be</a:t>
            </a:r>
            <a:endParaRPr lang="fr-BE" noProof="0" dirty="0"/>
          </a:p>
        </p:txBody>
      </p:sp>
      <p:sp>
        <p:nvSpPr>
          <p:cNvPr id="4" name="Espace réservé du contenu 3"/>
          <p:cNvSpPr>
            <a:spLocks noGrp="1"/>
          </p:cNvSpPr>
          <p:nvPr>
            <p:ph sz="quarter" idx="12"/>
          </p:nvPr>
        </p:nvSpPr>
        <p:spPr/>
        <p:txBody>
          <a:bodyPr/>
          <a:lstStyle/>
          <a:p>
            <a:r>
              <a:rPr lang="fr-BE" dirty="0"/>
              <a:t>23ème congrès du secteur public </a:t>
            </a:r>
            <a:endParaRPr lang="fr-BE" noProof="0" dirty="0"/>
          </a:p>
        </p:txBody>
      </p:sp>
    </p:spTree>
    <p:extLst>
      <p:ext uri="{BB962C8B-B14F-4D97-AF65-F5344CB8AC3E}">
        <p14:creationId xmlns:p14="http://schemas.microsoft.com/office/powerpoint/2010/main" val="2781971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81A285-9652-4CF3-BDB9-365DA283D2EE}"/>
              </a:ext>
            </a:extLst>
          </p:cNvPr>
          <p:cNvSpPr>
            <a:spLocks noGrp="1"/>
          </p:cNvSpPr>
          <p:nvPr>
            <p:ph type="sldNum" sz="quarter" idx="10"/>
          </p:nvPr>
        </p:nvSpPr>
        <p:spPr/>
        <p:txBody>
          <a:bodyPr/>
          <a:lstStyle/>
          <a:p>
            <a:fld id="{DF1FBB3B-0B1B-4319-9DD0-891705888316}" type="slidenum">
              <a:rPr lang="fr-BE" smtClean="0"/>
              <a:pPr/>
              <a:t>10</a:t>
            </a:fld>
            <a:endParaRPr lang="fr-BE" dirty="0"/>
          </a:p>
        </p:txBody>
      </p:sp>
      <p:sp>
        <p:nvSpPr>
          <p:cNvPr id="3" name="Text Placeholder 2">
            <a:extLst>
              <a:ext uri="{FF2B5EF4-FFF2-40B4-BE49-F238E27FC236}">
                <a16:creationId xmlns:a16="http://schemas.microsoft.com/office/drawing/2014/main" id="{60A75A54-A87D-403B-89CC-9E20844B15FD}"/>
              </a:ext>
            </a:extLst>
          </p:cNvPr>
          <p:cNvSpPr>
            <a:spLocks noGrp="1"/>
          </p:cNvSpPr>
          <p:nvPr>
            <p:ph type="body" sz="quarter" idx="11"/>
          </p:nvPr>
        </p:nvSpPr>
        <p:spPr/>
        <p:txBody>
          <a:bodyPr/>
          <a:lstStyle/>
          <a:p>
            <a:endParaRPr lang="fr-BE"/>
          </a:p>
        </p:txBody>
      </p:sp>
      <p:sp>
        <p:nvSpPr>
          <p:cNvPr id="4" name="Title 3">
            <a:extLst>
              <a:ext uri="{FF2B5EF4-FFF2-40B4-BE49-F238E27FC236}">
                <a16:creationId xmlns:a16="http://schemas.microsoft.com/office/drawing/2014/main" id="{0386E1E9-CFFA-4A1D-90F1-4F6A8A21B22B}"/>
              </a:ext>
            </a:extLst>
          </p:cNvPr>
          <p:cNvSpPr>
            <a:spLocks noGrp="1"/>
          </p:cNvSpPr>
          <p:nvPr>
            <p:ph type="title"/>
          </p:nvPr>
        </p:nvSpPr>
        <p:spPr/>
        <p:txBody>
          <a:bodyPr/>
          <a:lstStyle/>
          <a:p>
            <a:r>
              <a:rPr lang="en-US" dirty="0" err="1"/>
              <a:t>Circonstances</a:t>
            </a:r>
            <a:r>
              <a:rPr lang="en-US" dirty="0"/>
              <a:t> </a:t>
            </a:r>
            <a:r>
              <a:rPr lang="en-US" dirty="0" err="1"/>
              <a:t>d’utilisation</a:t>
            </a:r>
            <a:endParaRPr lang="fr-BE" dirty="0"/>
          </a:p>
        </p:txBody>
      </p:sp>
      <p:pic>
        <p:nvPicPr>
          <p:cNvPr id="5" name="SLI3_20191015">
            <a:hlinkClick r:id="" action="ppaction://media"/>
            <a:extLst>
              <a:ext uri="{FF2B5EF4-FFF2-40B4-BE49-F238E27FC236}">
                <a16:creationId xmlns:a16="http://schemas.microsoft.com/office/drawing/2014/main" id="{31B8D385-F3C2-45FE-BBCB-166E22CCE1D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92703" y="1341754"/>
            <a:ext cx="7679100" cy="4319494"/>
          </a:xfrm>
          <a:prstGeom prst="rect">
            <a:avLst/>
          </a:prstGeom>
        </p:spPr>
      </p:pic>
    </p:spTree>
    <p:extLst>
      <p:ext uri="{BB962C8B-B14F-4D97-AF65-F5344CB8AC3E}">
        <p14:creationId xmlns:p14="http://schemas.microsoft.com/office/powerpoint/2010/main" val="32302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75873B-D345-475B-8463-0D1BDF8012C3}"/>
              </a:ext>
            </a:extLst>
          </p:cNvPr>
          <p:cNvSpPr>
            <a:spLocks noGrp="1"/>
          </p:cNvSpPr>
          <p:nvPr>
            <p:ph type="sldNum" sz="quarter" idx="10"/>
          </p:nvPr>
        </p:nvSpPr>
        <p:spPr/>
        <p:txBody>
          <a:bodyPr/>
          <a:lstStyle/>
          <a:p>
            <a:fld id="{DF1FBB3B-0B1B-4319-9DD0-891705888316}" type="slidenum">
              <a:rPr lang="fr-BE" smtClean="0"/>
              <a:pPr/>
              <a:t>11</a:t>
            </a:fld>
            <a:endParaRPr lang="fr-BE" dirty="0"/>
          </a:p>
        </p:txBody>
      </p:sp>
      <p:sp>
        <p:nvSpPr>
          <p:cNvPr id="3" name="Text Placeholder 2">
            <a:extLst>
              <a:ext uri="{FF2B5EF4-FFF2-40B4-BE49-F238E27FC236}">
                <a16:creationId xmlns:a16="http://schemas.microsoft.com/office/drawing/2014/main" id="{8C6808DB-666C-4C78-A85F-60DB8160A92C}"/>
              </a:ext>
            </a:extLst>
          </p:cNvPr>
          <p:cNvSpPr>
            <a:spLocks noGrp="1"/>
          </p:cNvSpPr>
          <p:nvPr>
            <p:ph type="body" sz="quarter" idx="11"/>
          </p:nvPr>
        </p:nvSpPr>
        <p:spPr/>
        <p:txBody>
          <a:bodyPr/>
          <a:lstStyle/>
          <a:p>
            <a:endParaRPr lang="fr-BE"/>
          </a:p>
        </p:txBody>
      </p:sp>
      <p:sp>
        <p:nvSpPr>
          <p:cNvPr id="4" name="Title 3">
            <a:extLst>
              <a:ext uri="{FF2B5EF4-FFF2-40B4-BE49-F238E27FC236}">
                <a16:creationId xmlns:a16="http://schemas.microsoft.com/office/drawing/2014/main" id="{B2C0D9A0-BD69-45CB-A8D3-F0588687BBFE}"/>
              </a:ext>
            </a:extLst>
          </p:cNvPr>
          <p:cNvSpPr>
            <a:spLocks noGrp="1"/>
          </p:cNvSpPr>
          <p:nvPr>
            <p:ph type="title"/>
          </p:nvPr>
        </p:nvSpPr>
        <p:spPr/>
        <p:txBody>
          <a:bodyPr/>
          <a:lstStyle/>
          <a:p>
            <a:r>
              <a:rPr lang="en-US" dirty="0"/>
              <a:t>Le </a:t>
            </a:r>
            <a:r>
              <a:rPr lang="en-US" dirty="0" err="1"/>
              <a:t>facteur</a:t>
            </a:r>
            <a:r>
              <a:rPr lang="en-US" dirty="0"/>
              <a:t> </a:t>
            </a:r>
            <a:r>
              <a:rPr lang="en-US" dirty="0" err="1"/>
              <a:t>humain</a:t>
            </a:r>
            <a:endParaRPr lang="fr-BE" dirty="0"/>
          </a:p>
        </p:txBody>
      </p:sp>
      <p:pic>
        <p:nvPicPr>
          <p:cNvPr id="5" name="SLI4_20191015">
            <a:hlinkClick r:id="" action="ppaction://media"/>
            <a:extLst>
              <a:ext uri="{FF2B5EF4-FFF2-40B4-BE49-F238E27FC236}">
                <a16:creationId xmlns:a16="http://schemas.microsoft.com/office/drawing/2014/main" id="{C5F0F685-70B3-4A4C-9082-54F0E5F9E3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599" y="1291587"/>
            <a:ext cx="8172401" cy="4596976"/>
          </a:xfrm>
          <a:prstGeom prst="rect">
            <a:avLst/>
          </a:prstGeom>
        </p:spPr>
      </p:pic>
    </p:spTree>
    <p:extLst>
      <p:ext uri="{BB962C8B-B14F-4D97-AF65-F5344CB8AC3E}">
        <p14:creationId xmlns:p14="http://schemas.microsoft.com/office/powerpoint/2010/main" val="415464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A53F83-13B5-417C-8E25-4FF7FE8843CD}"/>
              </a:ext>
            </a:extLst>
          </p:cNvPr>
          <p:cNvSpPr>
            <a:spLocks noGrp="1"/>
          </p:cNvSpPr>
          <p:nvPr>
            <p:ph type="sldNum" sz="quarter" idx="10"/>
          </p:nvPr>
        </p:nvSpPr>
        <p:spPr/>
        <p:txBody>
          <a:bodyPr/>
          <a:lstStyle/>
          <a:p>
            <a:fld id="{DF1FBB3B-0B1B-4319-9DD0-891705888316}" type="slidenum">
              <a:rPr lang="fr-BE" smtClean="0"/>
              <a:pPr/>
              <a:t>12</a:t>
            </a:fld>
            <a:endParaRPr lang="fr-BE" dirty="0"/>
          </a:p>
        </p:txBody>
      </p:sp>
      <p:sp>
        <p:nvSpPr>
          <p:cNvPr id="3" name="Text Placeholder 2">
            <a:extLst>
              <a:ext uri="{FF2B5EF4-FFF2-40B4-BE49-F238E27FC236}">
                <a16:creationId xmlns:a16="http://schemas.microsoft.com/office/drawing/2014/main" id="{A07972EC-A013-4BAA-842A-3B61F14BAE0E}"/>
              </a:ext>
            </a:extLst>
          </p:cNvPr>
          <p:cNvSpPr>
            <a:spLocks noGrp="1"/>
          </p:cNvSpPr>
          <p:nvPr>
            <p:ph type="body" sz="quarter" idx="11"/>
          </p:nvPr>
        </p:nvSpPr>
        <p:spPr/>
        <p:txBody>
          <a:bodyPr/>
          <a:lstStyle/>
          <a:p>
            <a:endParaRPr lang="fr-BE"/>
          </a:p>
        </p:txBody>
      </p:sp>
      <p:sp>
        <p:nvSpPr>
          <p:cNvPr id="4" name="Title 3">
            <a:extLst>
              <a:ext uri="{FF2B5EF4-FFF2-40B4-BE49-F238E27FC236}">
                <a16:creationId xmlns:a16="http://schemas.microsoft.com/office/drawing/2014/main" id="{2BC026A3-920E-4E52-B6CB-9D5419840A82}"/>
              </a:ext>
            </a:extLst>
          </p:cNvPr>
          <p:cNvSpPr>
            <a:spLocks noGrp="1"/>
          </p:cNvSpPr>
          <p:nvPr>
            <p:ph type="title"/>
          </p:nvPr>
        </p:nvSpPr>
        <p:spPr/>
        <p:txBody>
          <a:bodyPr/>
          <a:lstStyle/>
          <a:p>
            <a:r>
              <a:rPr lang="en-US" dirty="0" err="1"/>
              <a:t>Eléments</a:t>
            </a:r>
            <a:r>
              <a:rPr lang="en-US" dirty="0"/>
              <a:t> de </a:t>
            </a:r>
            <a:r>
              <a:rPr lang="en-US" dirty="0" err="1"/>
              <a:t>réflexion</a:t>
            </a:r>
            <a:r>
              <a:rPr lang="en-US" dirty="0"/>
              <a:t> pour la </a:t>
            </a:r>
            <a:r>
              <a:rPr lang="en-US" dirty="0" err="1"/>
              <a:t>sécurité</a:t>
            </a:r>
            <a:r>
              <a:rPr lang="en-US" dirty="0"/>
              <a:t> des SI</a:t>
            </a:r>
            <a:endParaRPr lang="fr-BE" dirty="0"/>
          </a:p>
        </p:txBody>
      </p:sp>
      <p:pic>
        <p:nvPicPr>
          <p:cNvPr id="5" name="SLI6_20191015">
            <a:hlinkClick r:id="" action="ppaction://media"/>
            <a:extLst>
              <a:ext uri="{FF2B5EF4-FFF2-40B4-BE49-F238E27FC236}">
                <a16:creationId xmlns:a16="http://schemas.microsoft.com/office/drawing/2014/main" id="{51377909-AF7E-4223-96D8-C998C2F5FA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599" y="1296328"/>
            <a:ext cx="7804358" cy="4389951"/>
          </a:xfrm>
          <a:prstGeom prst="rect">
            <a:avLst/>
          </a:prstGeom>
        </p:spPr>
      </p:pic>
    </p:spTree>
    <p:extLst>
      <p:ext uri="{BB962C8B-B14F-4D97-AF65-F5344CB8AC3E}">
        <p14:creationId xmlns:p14="http://schemas.microsoft.com/office/powerpoint/2010/main" val="25683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9AB7A0-3B01-48B7-8E78-A266B8D320D4}"/>
              </a:ext>
            </a:extLst>
          </p:cNvPr>
          <p:cNvSpPr>
            <a:spLocks noGrp="1"/>
          </p:cNvSpPr>
          <p:nvPr>
            <p:ph type="sldNum" sz="quarter" idx="10"/>
          </p:nvPr>
        </p:nvSpPr>
        <p:spPr/>
        <p:txBody>
          <a:bodyPr/>
          <a:lstStyle/>
          <a:p>
            <a:fld id="{DF1FBB3B-0B1B-4319-9DD0-891705888316}" type="slidenum">
              <a:rPr lang="fr-BE" smtClean="0"/>
              <a:pPr/>
              <a:t>13</a:t>
            </a:fld>
            <a:endParaRPr lang="fr-BE" dirty="0"/>
          </a:p>
        </p:txBody>
      </p:sp>
      <p:sp>
        <p:nvSpPr>
          <p:cNvPr id="3" name="Text Placeholder 2">
            <a:extLst>
              <a:ext uri="{FF2B5EF4-FFF2-40B4-BE49-F238E27FC236}">
                <a16:creationId xmlns:a16="http://schemas.microsoft.com/office/drawing/2014/main" id="{D35820EE-4CCB-4197-B86E-5FEAA7D48277}"/>
              </a:ext>
            </a:extLst>
          </p:cNvPr>
          <p:cNvSpPr>
            <a:spLocks noGrp="1"/>
          </p:cNvSpPr>
          <p:nvPr>
            <p:ph type="body" sz="quarter" idx="11"/>
          </p:nvPr>
        </p:nvSpPr>
        <p:spPr/>
        <p:txBody>
          <a:bodyPr/>
          <a:lstStyle/>
          <a:p>
            <a:endParaRPr lang="fr-BE"/>
          </a:p>
        </p:txBody>
      </p:sp>
      <p:sp>
        <p:nvSpPr>
          <p:cNvPr id="4" name="Title 3">
            <a:extLst>
              <a:ext uri="{FF2B5EF4-FFF2-40B4-BE49-F238E27FC236}">
                <a16:creationId xmlns:a16="http://schemas.microsoft.com/office/drawing/2014/main" id="{4C0C347E-84B1-41D8-B0C7-9C94109D5E21}"/>
              </a:ext>
            </a:extLst>
          </p:cNvPr>
          <p:cNvSpPr>
            <a:spLocks noGrp="1"/>
          </p:cNvSpPr>
          <p:nvPr>
            <p:ph type="title"/>
          </p:nvPr>
        </p:nvSpPr>
        <p:spPr/>
        <p:txBody>
          <a:bodyPr/>
          <a:lstStyle/>
          <a:p>
            <a:r>
              <a:rPr lang="en-US" dirty="0"/>
              <a:t>“Nouvelle </a:t>
            </a:r>
            <a:r>
              <a:rPr lang="en-US" dirty="0" err="1"/>
              <a:t>approche</a:t>
            </a:r>
            <a:r>
              <a:rPr lang="en-US" dirty="0"/>
              <a:t>”</a:t>
            </a:r>
            <a:endParaRPr lang="fr-BE" dirty="0"/>
          </a:p>
        </p:txBody>
      </p:sp>
      <p:pic>
        <p:nvPicPr>
          <p:cNvPr id="6" name="SLI7_20191015">
            <a:hlinkClick r:id="" action="ppaction://media"/>
            <a:extLst>
              <a:ext uri="{FF2B5EF4-FFF2-40B4-BE49-F238E27FC236}">
                <a16:creationId xmlns:a16="http://schemas.microsoft.com/office/drawing/2014/main" id="{2D5F048F-AE2A-4F91-B3A6-569328D42D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599" y="1268760"/>
            <a:ext cx="7920881" cy="4455496"/>
          </a:xfrm>
          <a:prstGeom prst="rect">
            <a:avLst/>
          </a:prstGeom>
        </p:spPr>
      </p:pic>
    </p:spTree>
    <p:extLst>
      <p:ext uri="{BB962C8B-B14F-4D97-AF65-F5344CB8AC3E}">
        <p14:creationId xmlns:p14="http://schemas.microsoft.com/office/powerpoint/2010/main" val="6306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F1FBB3B-0B1B-4319-9DD0-891705888316}" type="slidenum">
              <a:rPr lang="fr-BE" smtClean="0"/>
              <a:pPr/>
              <a:t>14</a:t>
            </a:fld>
            <a:endParaRPr lang="fr-BE" dirty="0"/>
          </a:p>
        </p:txBody>
      </p:sp>
      <p:sp>
        <p:nvSpPr>
          <p:cNvPr id="3" name="Text Placeholder 2"/>
          <p:cNvSpPr>
            <a:spLocks noGrp="1"/>
          </p:cNvSpPr>
          <p:nvPr>
            <p:ph type="body" sz="quarter" idx="11"/>
          </p:nvPr>
        </p:nvSpPr>
        <p:spPr/>
        <p:txBody>
          <a:bodyPr/>
          <a:lstStyle/>
          <a:p>
            <a:endParaRPr lang="en-US" dirty="0"/>
          </a:p>
        </p:txBody>
      </p:sp>
      <p:sp>
        <p:nvSpPr>
          <p:cNvPr id="4" name="Title 3"/>
          <p:cNvSpPr>
            <a:spLocks noGrp="1"/>
          </p:cNvSpPr>
          <p:nvPr>
            <p:ph type="title"/>
          </p:nvPr>
        </p:nvSpPr>
        <p:spPr/>
        <p:txBody>
          <a:bodyPr/>
          <a:lstStyle/>
          <a:p>
            <a:endParaRPr lang="fr-BE" noProof="0" dirty="0"/>
          </a:p>
        </p:txBody>
      </p:sp>
      <p:pic>
        <p:nvPicPr>
          <p:cNvPr id="5" name="Picture 5"/>
          <p:cNvPicPr>
            <a:picLocks noChangeAspect="1" noChangeArrowheads="1"/>
          </p:cNvPicPr>
          <p:nvPr/>
        </p:nvPicPr>
        <p:blipFill>
          <a:blip r:embed="rId2" cstate="print"/>
          <a:srcRect/>
          <a:stretch>
            <a:fillRect/>
          </a:stretch>
        </p:blipFill>
        <p:spPr bwMode="auto">
          <a:xfrm>
            <a:off x="971601" y="2389378"/>
            <a:ext cx="7239820" cy="2792076"/>
          </a:xfrm>
          <a:prstGeom prst="rect">
            <a:avLst/>
          </a:prstGeom>
          <a:noFill/>
          <a:ln w="9525">
            <a:noFill/>
            <a:miter lim="800000"/>
            <a:headEnd/>
            <a:tailEnd/>
          </a:ln>
        </p:spPr>
      </p:pic>
    </p:spTree>
    <p:extLst>
      <p:ext uri="{BB962C8B-B14F-4D97-AF65-F5344CB8AC3E}">
        <p14:creationId xmlns:p14="http://schemas.microsoft.com/office/powerpoint/2010/main" val="872159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DF1FBB3B-0B1B-4319-9DD0-891705888316}" type="slidenum">
              <a:rPr lang="fr-BE" smtClean="0"/>
              <a:pPr/>
              <a:t>2</a:t>
            </a:fld>
            <a:endParaRPr lang="fr-BE" dirty="0"/>
          </a:p>
        </p:txBody>
      </p:sp>
      <p:sp>
        <p:nvSpPr>
          <p:cNvPr id="3" name="Text Placeholder 2"/>
          <p:cNvSpPr>
            <a:spLocks noGrp="1"/>
          </p:cNvSpPr>
          <p:nvPr>
            <p:ph type="body" sz="quarter" idx="11"/>
          </p:nvPr>
        </p:nvSpPr>
        <p:spPr/>
        <p:txBody>
          <a:bodyPr>
            <a:normAutofit fontScale="85000" lnSpcReduction="20000"/>
          </a:bodyPr>
          <a:lstStyle/>
          <a:p>
            <a:pPr marL="342900" indent="-342900">
              <a:buFont typeface="Arial" panose="020B0604020202020204" pitchFamily="34" charset="0"/>
              <a:buChar char="•"/>
            </a:pPr>
            <a:r>
              <a:rPr lang="fr-BE" dirty="0"/>
              <a:t>Créé le 1er mars 2017</a:t>
            </a:r>
          </a:p>
          <a:p>
            <a:pPr marL="342900" indent="-342900">
              <a:buFont typeface="Arial" panose="020B0604020202020204" pitchFamily="34" charset="0"/>
              <a:buChar char="•"/>
            </a:pPr>
            <a:r>
              <a:rPr lang="fr-BE" dirty="0"/>
              <a:t>Le SPF Stratégie et Appui résulte de l’intégration dans le contexte général du ‘</a:t>
            </a:r>
            <a:r>
              <a:rPr lang="fr-BE" dirty="0" err="1"/>
              <a:t>redesign</a:t>
            </a:r>
            <a:r>
              <a:rPr lang="fr-BE" dirty="0"/>
              <a:t>’ de l’administration fédérale</a:t>
            </a:r>
          </a:p>
          <a:p>
            <a:pPr marL="1085850" lvl="1" indent="-342900"/>
            <a:r>
              <a:rPr lang="fr-BE" dirty="0"/>
              <a:t>du SPF Personnel et Organisation (y compris Selor, IFA, FED+ et PersoPoint), </a:t>
            </a:r>
          </a:p>
          <a:p>
            <a:pPr marL="1085850" lvl="1" indent="-342900"/>
            <a:r>
              <a:rPr lang="fr-BE" dirty="0"/>
              <a:t>du SPF Budget et Contrôle de la Gestion, </a:t>
            </a:r>
          </a:p>
          <a:p>
            <a:pPr marL="1085850" lvl="1" indent="-342900"/>
            <a:r>
              <a:rPr lang="fr-BE" dirty="0"/>
              <a:t>de </a:t>
            </a:r>
            <a:r>
              <a:rPr lang="fr-BE" dirty="0" err="1"/>
              <a:t>Fedict</a:t>
            </a:r>
            <a:r>
              <a:rPr lang="fr-BE" dirty="0"/>
              <a:t> et </a:t>
            </a:r>
          </a:p>
          <a:p>
            <a:pPr marL="1085850" lvl="1" indent="-342900"/>
            <a:r>
              <a:rPr lang="fr-BE" dirty="0"/>
              <a:t>d’Empreva. </a:t>
            </a:r>
          </a:p>
          <a:p>
            <a:pPr marL="342900" indent="-342900">
              <a:buFont typeface="Arial" panose="020B0604020202020204" pitchFamily="34" charset="0"/>
              <a:buChar char="•"/>
            </a:pPr>
            <a:r>
              <a:rPr lang="fr-BE" dirty="0"/>
              <a:t>Le SPF Stratégie et Appui (BOSA) est le partenaire fédéral en matière IT, RH, gestion de l’organisation, politique d’intégrité et marchés publics. Dans d’autres domaines, comme le budget et la comptabilité, le SPF a un rôle de contrôle.</a:t>
            </a:r>
          </a:p>
          <a:p>
            <a:pPr marL="342900" indent="-342900">
              <a:buFont typeface="Arial" panose="020B0604020202020204" pitchFamily="34" charset="0"/>
              <a:buChar char="•"/>
            </a:pPr>
            <a:endParaRPr lang="fr-BE" noProof="0" dirty="0"/>
          </a:p>
        </p:txBody>
      </p:sp>
      <p:sp>
        <p:nvSpPr>
          <p:cNvPr id="4" name="Title 3"/>
          <p:cNvSpPr>
            <a:spLocks noGrp="1"/>
          </p:cNvSpPr>
          <p:nvPr>
            <p:ph type="title"/>
          </p:nvPr>
        </p:nvSpPr>
        <p:spPr/>
        <p:txBody>
          <a:bodyPr/>
          <a:lstStyle/>
          <a:p>
            <a:r>
              <a:rPr lang="fr-BE" noProof="0" dirty="0"/>
              <a:t>A propos de BOSA</a:t>
            </a:r>
          </a:p>
        </p:txBody>
      </p:sp>
    </p:spTree>
    <p:extLst>
      <p:ext uri="{BB962C8B-B14F-4D97-AF65-F5344CB8AC3E}">
        <p14:creationId xmlns:p14="http://schemas.microsoft.com/office/powerpoint/2010/main" val="2808343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27784" y="1268760"/>
            <a:ext cx="4824536" cy="5389996"/>
            <a:chOff x="1171135" y="1415449"/>
            <a:chExt cx="5013360" cy="5229200"/>
          </a:xfrm>
          <a:scene3d>
            <a:camera prst="orthographicFront">
              <a:rot lat="21599992" lon="21599973" rev="20699999"/>
            </a:camera>
            <a:lightRig rig="brightRoom" dir="t"/>
          </a:scene3d>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1184" y="1415449"/>
              <a:ext cx="4823311" cy="5229200"/>
            </a:xfrm>
            <a:prstGeom prst="rect">
              <a:avLst/>
            </a:prstGeom>
            <a:sp3d prstMaterial="metal"/>
          </p:spPr>
        </p:pic>
        <p:sp>
          <p:nvSpPr>
            <p:cNvPr id="9" name="Rectangle 8"/>
            <p:cNvSpPr/>
            <p:nvPr/>
          </p:nvSpPr>
          <p:spPr>
            <a:xfrm rot="20877735">
              <a:off x="2113516" y="1589792"/>
              <a:ext cx="2382382" cy="584775"/>
            </a:xfrm>
            <a:prstGeom prst="rect">
              <a:avLst/>
            </a:prstGeom>
            <a:noFill/>
            <a:ln>
              <a:noFill/>
            </a:ln>
            <a:sp3d prstMaterial="metal">
              <a:bevelT prst="relaxedInset"/>
            </a:sp3d>
          </p:spPr>
          <p:txBody>
            <a:bodyPr wrap="none" lIns="91440" tIns="45720" rIns="91440" bIns="45720">
              <a:spAutoFit/>
            </a:bodyPr>
            <a:lstStyle/>
            <a:p>
              <a:pPr algn="ctr"/>
              <a:r>
                <a:rPr lang="en-US" sz="3200" b="0" cap="none" spc="0" dirty="0">
                  <a:ln w="0">
                    <a:solidFill>
                      <a:schemeClr val="accent3">
                        <a:lumMod val="60000"/>
                        <a:lumOff val="40000"/>
                      </a:schemeClr>
                    </a:solidFill>
                  </a:ln>
                  <a:solidFill>
                    <a:schemeClr val="accent1">
                      <a:lumMod val="20000"/>
                      <a:lumOff val="80000"/>
                    </a:schemeClr>
                  </a:solidFill>
                  <a:effectLst/>
                </a:rPr>
                <a:t>Transmission</a:t>
              </a:r>
            </a:p>
          </p:txBody>
        </p:sp>
        <p:sp>
          <p:nvSpPr>
            <p:cNvPr id="10" name="Rectangle 9"/>
            <p:cNvSpPr/>
            <p:nvPr/>
          </p:nvSpPr>
          <p:spPr>
            <a:xfrm rot="20891252">
              <a:off x="3521068" y="2441044"/>
              <a:ext cx="1438214" cy="584775"/>
            </a:xfrm>
            <a:prstGeom prst="rect">
              <a:avLst/>
            </a:prstGeom>
            <a:noFill/>
            <a:ln>
              <a:noFill/>
            </a:ln>
            <a:sp3d prstMaterial="metal">
              <a:bevelT prst="relaxedInset"/>
            </a:sp3d>
          </p:spPr>
          <p:txBody>
            <a:bodyPr wrap="none" lIns="91440" tIns="45720" rIns="91440" bIns="45720">
              <a:spAutoFit/>
            </a:bodyPr>
            <a:lstStyle/>
            <a:p>
              <a:pPr algn="ctr"/>
              <a:r>
                <a:rPr lang="en-US" sz="3200" b="0" cap="none" spc="0" dirty="0">
                  <a:ln w="0">
                    <a:solidFill>
                      <a:schemeClr val="accent3">
                        <a:lumMod val="60000"/>
                        <a:lumOff val="40000"/>
                      </a:schemeClr>
                    </a:solidFill>
                  </a:ln>
                  <a:solidFill>
                    <a:schemeClr val="accent1">
                      <a:lumMod val="20000"/>
                      <a:lumOff val="80000"/>
                    </a:schemeClr>
                  </a:solidFill>
                  <a:effectLst/>
                </a:rPr>
                <a:t>Storage</a:t>
              </a:r>
            </a:p>
          </p:txBody>
        </p:sp>
        <p:sp>
          <p:nvSpPr>
            <p:cNvPr id="11" name="Rectangle 10"/>
            <p:cNvSpPr/>
            <p:nvPr/>
          </p:nvSpPr>
          <p:spPr>
            <a:xfrm rot="20877735">
              <a:off x="2704124" y="2023230"/>
              <a:ext cx="1963999" cy="584775"/>
            </a:xfrm>
            <a:prstGeom prst="rect">
              <a:avLst/>
            </a:prstGeom>
            <a:noFill/>
            <a:ln>
              <a:noFill/>
            </a:ln>
            <a:sp3d prstMaterial="metal">
              <a:bevelT prst="relaxedInset"/>
            </a:sp3d>
          </p:spPr>
          <p:txBody>
            <a:bodyPr wrap="none" lIns="91440" tIns="45720" rIns="91440" bIns="45720">
              <a:spAutoFit/>
            </a:bodyPr>
            <a:lstStyle/>
            <a:p>
              <a:pPr algn="ctr"/>
              <a:r>
                <a:rPr lang="en-US" sz="3200" b="0" cap="none" spc="0" dirty="0">
                  <a:ln w="0">
                    <a:solidFill>
                      <a:schemeClr val="accent3">
                        <a:lumMod val="60000"/>
                        <a:lumOff val="40000"/>
                      </a:schemeClr>
                    </a:solidFill>
                  </a:ln>
                  <a:solidFill>
                    <a:schemeClr val="accent1">
                      <a:lumMod val="20000"/>
                      <a:lumOff val="80000"/>
                    </a:schemeClr>
                  </a:solidFill>
                  <a:effectLst/>
                </a:rPr>
                <a:t>Processing</a:t>
              </a:r>
            </a:p>
          </p:txBody>
        </p:sp>
        <p:sp>
          <p:nvSpPr>
            <p:cNvPr id="12" name="Rectangle 11"/>
            <p:cNvSpPr/>
            <p:nvPr/>
          </p:nvSpPr>
          <p:spPr>
            <a:xfrm rot="20877735">
              <a:off x="3095636" y="3339419"/>
              <a:ext cx="2669320" cy="584775"/>
            </a:xfrm>
            <a:prstGeom prst="rect">
              <a:avLst/>
            </a:prstGeom>
            <a:noFill/>
            <a:ln>
              <a:noFill/>
            </a:ln>
            <a:sp3d prstMaterial="metal">
              <a:bevelT prst="relaxedInset"/>
            </a:sp3d>
          </p:spPr>
          <p:txBody>
            <a:bodyPr wrap="none" lIns="91440" tIns="45720" rIns="91440" bIns="45720">
              <a:spAutoFit/>
            </a:bodyPr>
            <a:lstStyle/>
            <a:p>
              <a:pPr algn="ctr"/>
              <a:r>
                <a:rPr lang="en-US" sz="3200" b="0" cap="none" spc="0" dirty="0">
                  <a:ln w="0">
                    <a:solidFill>
                      <a:schemeClr val="accent3">
                        <a:lumMod val="60000"/>
                        <a:lumOff val="40000"/>
                      </a:schemeClr>
                    </a:solidFill>
                  </a:ln>
                  <a:solidFill>
                    <a:schemeClr val="accent1">
                      <a:lumMod val="20000"/>
                      <a:lumOff val="80000"/>
                    </a:schemeClr>
                  </a:solidFill>
                  <a:effectLst/>
                </a:rPr>
                <a:t>Confidentiality</a:t>
              </a:r>
            </a:p>
          </p:txBody>
        </p:sp>
        <p:sp>
          <p:nvSpPr>
            <p:cNvPr id="13" name="Rectangle 12"/>
            <p:cNvSpPr/>
            <p:nvPr/>
          </p:nvSpPr>
          <p:spPr>
            <a:xfrm rot="20877735">
              <a:off x="3773628" y="4356210"/>
              <a:ext cx="1596912" cy="584775"/>
            </a:xfrm>
            <a:prstGeom prst="rect">
              <a:avLst/>
            </a:prstGeom>
            <a:noFill/>
            <a:ln>
              <a:noFill/>
            </a:ln>
            <a:sp3d prstMaterial="metal">
              <a:bevelT prst="relaxedInset"/>
            </a:sp3d>
          </p:spPr>
          <p:txBody>
            <a:bodyPr wrap="none" lIns="91440" tIns="45720" rIns="91440" bIns="45720">
              <a:spAutoFit/>
            </a:bodyPr>
            <a:lstStyle/>
            <a:p>
              <a:pPr algn="ctr"/>
              <a:r>
                <a:rPr lang="en-US" sz="3200" b="0" cap="none" spc="0" dirty="0" err="1">
                  <a:ln w="0">
                    <a:solidFill>
                      <a:schemeClr val="accent3">
                        <a:lumMod val="60000"/>
                        <a:lumOff val="40000"/>
                      </a:schemeClr>
                    </a:solidFill>
                  </a:ln>
                  <a:solidFill>
                    <a:schemeClr val="accent1">
                      <a:lumMod val="20000"/>
                      <a:lumOff val="80000"/>
                    </a:schemeClr>
                  </a:solidFill>
                  <a:effectLst/>
                </a:rPr>
                <a:t>Intégrity</a:t>
              </a:r>
              <a:endParaRPr lang="en-US" sz="3200" b="0" cap="none" spc="0" dirty="0">
                <a:ln w="0">
                  <a:solidFill>
                    <a:schemeClr val="accent3">
                      <a:lumMod val="60000"/>
                      <a:lumOff val="40000"/>
                    </a:schemeClr>
                  </a:solidFill>
                </a:ln>
                <a:solidFill>
                  <a:schemeClr val="accent1">
                    <a:lumMod val="20000"/>
                    <a:lumOff val="80000"/>
                  </a:schemeClr>
                </a:solidFill>
                <a:effectLst/>
              </a:endParaRPr>
            </a:p>
          </p:txBody>
        </p:sp>
        <p:sp>
          <p:nvSpPr>
            <p:cNvPr id="14" name="Rectangle 13"/>
            <p:cNvSpPr/>
            <p:nvPr/>
          </p:nvSpPr>
          <p:spPr>
            <a:xfrm rot="20770038">
              <a:off x="3581008" y="5347826"/>
              <a:ext cx="2114681" cy="584775"/>
            </a:xfrm>
            <a:prstGeom prst="rect">
              <a:avLst/>
            </a:prstGeom>
            <a:noFill/>
            <a:ln>
              <a:noFill/>
            </a:ln>
            <a:sp3d prstMaterial="metal">
              <a:bevelT prst="relaxedInset"/>
            </a:sp3d>
          </p:spPr>
          <p:txBody>
            <a:bodyPr wrap="none" lIns="91440" tIns="45720" rIns="91440" bIns="45720">
              <a:spAutoFit/>
            </a:bodyPr>
            <a:lstStyle/>
            <a:p>
              <a:pPr algn="ctr"/>
              <a:r>
                <a:rPr lang="en-US" sz="3200" b="0" cap="none" spc="0" dirty="0">
                  <a:ln w="0">
                    <a:solidFill>
                      <a:schemeClr val="accent3">
                        <a:lumMod val="60000"/>
                        <a:lumOff val="40000"/>
                      </a:schemeClr>
                    </a:solidFill>
                  </a:ln>
                  <a:solidFill>
                    <a:schemeClr val="accent1">
                      <a:lumMod val="20000"/>
                      <a:lumOff val="80000"/>
                    </a:schemeClr>
                  </a:solidFill>
                  <a:effectLst/>
                </a:rPr>
                <a:t>Availability</a:t>
              </a:r>
            </a:p>
          </p:txBody>
        </p:sp>
        <p:sp>
          <p:nvSpPr>
            <p:cNvPr id="15" name="Rectangle 14"/>
            <p:cNvSpPr/>
            <p:nvPr/>
          </p:nvSpPr>
          <p:spPr>
            <a:xfrm rot="2307875">
              <a:off x="1292964" y="3050037"/>
              <a:ext cx="1915909" cy="430887"/>
            </a:xfrm>
            <a:prstGeom prst="rect">
              <a:avLst/>
            </a:prstGeom>
            <a:noFill/>
            <a:ln>
              <a:noFill/>
            </a:ln>
            <a:sp3d prstMaterial="metal">
              <a:bevelT prst="relaxedInset"/>
            </a:sp3d>
          </p:spPr>
          <p:txBody>
            <a:bodyPr wrap="none" lIns="91440" tIns="45720" rIns="91440" bIns="45720">
              <a:spAutoFit/>
              <a:sp3d prstMaterial="metal"/>
            </a:bodyPr>
            <a:lstStyle/>
            <a:p>
              <a:pPr algn="ctr"/>
              <a:r>
                <a:rPr lang="en-US" sz="2200" b="0" cap="none" spc="0" dirty="0">
                  <a:ln w="0">
                    <a:solidFill>
                      <a:schemeClr val="accent3">
                        <a:lumMod val="60000"/>
                        <a:lumOff val="40000"/>
                      </a:schemeClr>
                    </a:solidFill>
                  </a:ln>
                  <a:solidFill>
                    <a:schemeClr val="accent3">
                      <a:lumMod val="75000"/>
                    </a:schemeClr>
                  </a:solidFill>
                  <a:effectLst/>
                </a:rPr>
                <a:t>Human Factors</a:t>
              </a:r>
            </a:p>
          </p:txBody>
        </p:sp>
        <p:sp>
          <p:nvSpPr>
            <p:cNvPr id="16" name="Rectangle 15"/>
            <p:cNvSpPr/>
            <p:nvPr/>
          </p:nvSpPr>
          <p:spPr>
            <a:xfrm rot="2307875">
              <a:off x="1171135" y="4157151"/>
              <a:ext cx="2159566" cy="430887"/>
            </a:xfrm>
            <a:prstGeom prst="rect">
              <a:avLst/>
            </a:prstGeom>
            <a:noFill/>
            <a:ln>
              <a:noFill/>
            </a:ln>
            <a:sp3d prstMaterial="metal">
              <a:bevelT prst="relaxedInset"/>
            </a:sp3d>
          </p:spPr>
          <p:txBody>
            <a:bodyPr wrap="none" lIns="91440" tIns="45720" rIns="91440" bIns="45720">
              <a:spAutoFit/>
            </a:bodyPr>
            <a:lstStyle/>
            <a:p>
              <a:pPr algn="ctr"/>
              <a:r>
                <a:rPr lang="en-US" sz="2200" b="0" cap="none" spc="0" dirty="0">
                  <a:ln w="0">
                    <a:solidFill>
                      <a:schemeClr val="accent3">
                        <a:lumMod val="60000"/>
                        <a:lumOff val="40000"/>
                      </a:schemeClr>
                    </a:solidFill>
                  </a:ln>
                  <a:solidFill>
                    <a:schemeClr val="accent3">
                      <a:lumMod val="75000"/>
                    </a:schemeClr>
                  </a:solidFill>
                  <a:effectLst/>
                </a:rPr>
                <a:t>Policy &amp; practice</a:t>
              </a:r>
            </a:p>
          </p:txBody>
        </p:sp>
        <p:sp>
          <p:nvSpPr>
            <p:cNvPr id="17" name="Rectangle 16"/>
            <p:cNvSpPr/>
            <p:nvPr/>
          </p:nvSpPr>
          <p:spPr>
            <a:xfrm rot="2307875">
              <a:off x="1450880" y="5104824"/>
              <a:ext cx="1513107" cy="430887"/>
            </a:xfrm>
            <a:prstGeom prst="rect">
              <a:avLst/>
            </a:prstGeom>
            <a:noFill/>
            <a:ln>
              <a:noFill/>
            </a:ln>
            <a:sp3d prstMaterial="metal">
              <a:bevelT prst="relaxedInset"/>
            </a:sp3d>
          </p:spPr>
          <p:txBody>
            <a:bodyPr wrap="none" lIns="91440" tIns="45720" rIns="91440" bIns="45720">
              <a:spAutoFit/>
            </a:bodyPr>
            <a:lstStyle/>
            <a:p>
              <a:pPr algn="ctr"/>
              <a:r>
                <a:rPr lang="en-US" sz="2200" b="0" cap="none" spc="0" dirty="0">
                  <a:ln w="0">
                    <a:solidFill>
                      <a:schemeClr val="accent3">
                        <a:lumMod val="60000"/>
                        <a:lumOff val="40000"/>
                      </a:schemeClr>
                    </a:solidFill>
                  </a:ln>
                  <a:solidFill>
                    <a:schemeClr val="accent3">
                      <a:lumMod val="75000"/>
                    </a:schemeClr>
                  </a:solidFill>
                  <a:effectLst/>
                </a:rPr>
                <a:t>Technology</a:t>
              </a:r>
            </a:p>
          </p:txBody>
        </p:sp>
      </p:grpSp>
      <p:sp>
        <p:nvSpPr>
          <p:cNvPr id="2" name="Slide Number Placeholder 1">
            <a:extLst>
              <a:ext uri="{FF2B5EF4-FFF2-40B4-BE49-F238E27FC236}">
                <a16:creationId xmlns:a16="http://schemas.microsoft.com/office/drawing/2014/main" id="{5BD4BC36-AE68-4B2F-800D-BB8D20797D96}"/>
              </a:ext>
            </a:extLst>
          </p:cNvPr>
          <p:cNvSpPr>
            <a:spLocks noGrp="1"/>
          </p:cNvSpPr>
          <p:nvPr>
            <p:ph type="sldNum" sz="quarter" idx="10"/>
          </p:nvPr>
        </p:nvSpPr>
        <p:spPr/>
        <p:txBody>
          <a:bodyPr/>
          <a:lstStyle/>
          <a:p>
            <a:fld id="{DF1FBB3B-0B1B-4319-9DD0-891705888316}" type="slidenum">
              <a:rPr lang="fr-BE" smtClean="0"/>
              <a:pPr/>
              <a:t>3</a:t>
            </a:fld>
            <a:endParaRPr lang="fr-BE" dirty="0"/>
          </a:p>
        </p:txBody>
      </p:sp>
      <p:sp>
        <p:nvSpPr>
          <p:cNvPr id="4" name="Title 3">
            <a:extLst>
              <a:ext uri="{FF2B5EF4-FFF2-40B4-BE49-F238E27FC236}">
                <a16:creationId xmlns:a16="http://schemas.microsoft.com/office/drawing/2014/main" id="{85402F06-C8FB-4E3A-A7D2-6AE1B0C5ADBB}"/>
              </a:ext>
            </a:extLst>
          </p:cNvPr>
          <p:cNvSpPr>
            <a:spLocks noGrp="1"/>
          </p:cNvSpPr>
          <p:nvPr>
            <p:ph type="title"/>
          </p:nvPr>
        </p:nvSpPr>
        <p:spPr/>
        <p:txBody>
          <a:bodyPr/>
          <a:lstStyle/>
          <a:p>
            <a:r>
              <a:rPr lang="fr-BE" noProof="0" dirty="0"/>
              <a:t>Protection des </a:t>
            </a:r>
            <a:r>
              <a:rPr lang="fr-BE" dirty="0"/>
              <a:t>systèmes d’information</a:t>
            </a:r>
            <a:endParaRPr lang="fr-BE" noProof="0" dirty="0"/>
          </a:p>
        </p:txBody>
      </p:sp>
    </p:spTree>
    <p:extLst>
      <p:ext uri="{BB962C8B-B14F-4D97-AF65-F5344CB8AC3E}">
        <p14:creationId xmlns:p14="http://schemas.microsoft.com/office/powerpoint/2010/main" val="2462373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B02EBB-A0C8-40FA-B0B8-8E970C1D9EA1}"/>
              </a:ext>
            </a:extLst>
          </p:cNvPr>
          <p:cNvSpPr>
            <a:spLocks noGrp="1"/>
          </p:cNvSpPr>
          <p:nvPr>
            <p:ph type="sldNum" sz="quarter" idx="10"/>
          </p:nvPr>
        </p:nvSpPr>
        <p:spPr/>
        <p:txBody>
          <a:bodyPr/>
          <a:lstStyle/>
          <a:p>
            <a:fld id="{DF1FBB3B-0B1B-4319-9DD0-891705888316}" type="slidenum">
              <a:rPr lang="fr-BE" smtClean="0"/>
              <a:pPr/>
              <a:t>4</a:t>
            </a:fld>
            <a:endParaRPr lang="fr-BE" dirty="0"/>
          </a:p>
        </p:txBody>
      </p:sp>
      <p:sp>
        <p:nvSpPr>
          <p:cNvPr id="3" name="Text Placeholder 2">
            <a:extLst>
              <a:ext uri="{FF2B5EF4-FFF2-40B4-BE49-F238E27FC236}">
                <a16:creationId xmlns:a16="http://schemas.microsoft.com/office/drawing/2014/main" id="{6BA9B7D7-93B9-4897-B7BE-E18908D9E2D2}"/>
              </a:ext>
            </a:extLst>
          </p:cNvPr>
          <p:cNvSpPr>
            <a:spLocks noGrp="1"/>
          </p:cNvSpPr>
          <p:nvPr>
            <p:ph type="body" sz="quarter" idx="11"/>
          </p:nvPr>
        </p:nvSpPr>
        <p:spPr/>
        <p:txBody>
          <a:bodyPr/>
          <a:lstStyle/>
          <a:p>
            <a:endParaRPr lang="fr-BE"/>
          </a:p>
        </p:txBody>
      </p:sp>
      <p:sp>
        <p:nvSpPr>
          <p:cNvPr id="4" name="Title 3">
            <a:extLst>
              <a:ext uri="{FF2B5EF4-FFF2-40B4-BE49-F238E27FC236}">
                <a16:creationId xmlns:a16="http://schemas.microsoft.com/office/drawing/2014/main" id="{D756D3E8-1DBE-480D-8D5A-2DF04C5A3389}"/>
              </a:ext>
            </a:extLst>
          </p:cNvPr>
          <p:cNvSpPr>
            <a:spLocks noGrp="1"/>
          </p:cNvSpPr>
          <p:nvPr>
            <p:ph type="title"/>
          </p:nvPr>
        </p:nvSpPr>
        <p:spPr/>
        <p:txBody>
          <a:bodyPr/>
          <a:lstStyle/>
          <a:p>
            <a:r>
              <a:rPr lang="en-US" dirty="0" err="1"/>
              <a:t>Approche</a:t>
            </a:r>
            <a:r>
              <a:rPr lang="en-US" dirty="0"/>
              <a:t> de </a:t>
            </a:r>
            <a:r>
              <a:rPr lang="en-US" dirty="0" err="1"/>
              <a:t>sécurité</a:t>
            </a:r>
            <a:endParaRPr lang="fr-BE" dirty="0"/>
          </a:p>
        </p:txBody>
      </p:sp>
      <p:pic>
        <p:nvPicPr>
          <p:cNvPr id="5" name="SLI0_20191015">
            <a:hlinkClick r:id="" action="ppaction://media"/>
            <a:extLst>
              <a:ext uri="{FF2B5EF4-FFF2-40B4-BE49-F238E27FC236}">
                <a16:creationId xmlns:a16="http://schemas.microsoft.com/office/drawing/2014/main" id="{79A8D243-9837-4A93-995E-6B4F12CA8A1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599" y="1268760"/>
            <a:ext cx="7812359" cy="4405600"/>
          </a:xfrm>
          <a:prstGeom prst="rect">
            <a:avLst/>
          </a:prstGeom>
        </p:spPr>
      </p:pic>
    </p:spTree>
    <p:extLst>
      <p:ext uri="{BB962C8B-B14F-4D97-AF65-F5344CB8AC3E}">
        <p14:creationId xmlns:p14="http://schemas.microsoft.com/office/powerpoint/2010/main" val="386194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937878-9795-406F-AAA6-DF44BD495F3D}"/>
              </a:ext>
            </a:extLst>
          </p:cNvPr>
          <p:cNvSpPr>
            <a:spLocks noGrp="1"/>
          </p:cNvSpPr>
          <p:nvPr>
            <p:ph type="sldNum" sz="quarter" idx="10"/>
          </p:nvPr>
        </p:nvSpPr>
        <p:spPr/>
        <p:txBody>
          <a:bodyPr/>
          <a:lstStyle/>
          <a:p>
            <a:fld id="{DF1FBB3B-0B1B-4319-9DD0-891705888316}" type="slidenum">
              <a:rPr lang="fr-BE" smtClean="0"/>
              <a:pPr/>
              <a:t>5</a:t>
            </a:fld>
            <a:endParaRPr lang="fr-BE" dirty="0"/>
          </a:p>
        </p:txBody>
      </p:sp>
      <p:sp>
        <p:nvSpPr>
          <p:cNvPr id="3" name="Text Placeholder 2">
            <a:extLst>
              <a:ext uri="{FF2B5EF4-FFF2-40B4-BE49-F238E27FC236}">
                <a16:creationId xmlns:a16="http://schemas.microsoft.com/office/drawing/2014/main" id="{269AE9F9-1DFB-43F2-A3F3-178BC8E48F26}"/>
              </a:ext>
            </a:extLst>
          </p:cNvPr>
          <p:cNvSpPr>
            <a:spLocks noGrp="1"/>
          </p:cNvSpPr>
          <p:nvPr>
            <p:ph type="body" sz="quarter" idx="11"/>
          </p:nvPr>
        </p:nvSpPr>
        <p:spPr/>
        <p:txBody>
          <a:bodyPr/>
          <a:lstStyle/>
          <a:p>
            <a:endParaRPr lang="fr-BE"/>
          </a:p>
        </p:txBody>
      </p:sp>
      <p:sp>
        <p:nvSpPr>
          <p:cNvPr id="4" name="Title 3">
            <a:extLst>
              <a:ext uri="{FF2B5EF4-FFF2-40B4-BE49-F238E27FC236}">
                <a16:creationId xmlns:a16="http://schemas.microsoft.com/office/drawing/2014/main" id="{C37C727B-2572-46BB-8B36-00DC29D89BDF}"/>
              </a:ext>
            </a:extLst>
          </p:cNvPr>
          <p:cNvSpPr>
            <a:spLocks noGrp="1"/>
          </p:cNvSpPr>
          <p:nvPr>
            <p:ph type="title"/>
          </p:nvPr>
        </p:nvSpPr>
        <p:spPr/>
        <p:txBody>
          <a:bodyPr/>
          <a:lstStyle/>
          <a:p>
            <a:r>
              <a:rPr lang="en-US" dirty="0"/>
              <a:t>Support </a:t>
            </a:r>
            <a:r>
              <a:rPr lang="en-US" dirty="0" err="1"/>
              <a:t>méthodologique</a:t>
            </a:r>
            <a:r>
              <a:rPr lang="en-US" dirty="0"/>
              <a:t> et </a:t>
            </a:r>
            <a:r>
              <a:rPr lang="en-US"/>
              <a:t>normatif</a:t>
            </a:r>
            <a:endParaRPr lang="fr-BE" dirty="0"/>
          </a:p>
        </p:txBody>
      </p:sp>
      <p:pic>
        <p:nvPicPr>
          <p:cNvPr id="5" name="SLI5_20191015">
            <a:hlinkClick r:id="" action="ppaction://media"/>
            <a:extLst>
              <a:ext uri="{FF2B5EF4-FFF2-40B4-BE49-F238E27FC236}">
                <a16:creationId xmlns:a16="http://schemas.microsoft.com/office/drawing/2014/main" id="{67529F23-0C3E-4C94-99E7-3DE4A818B9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599" y="1266885"/>
            <a:ext cx="8008891" cy="4505001"/>
          </a:xfrm>
          <a:prstGeom prst="rect">
            <a:avLst/>
          </a:prstGeom>
        </p:spPr>
      </p:pic>
    </p:spTree>
    <p:extLst>
      <p:ext uri="{BB962C8B-B14F-4D97-AF65-F5344CB8AC3E}">
        <p14:creationId xmlns:p14="http://schemas.microsoft.com/office/powerpoint/2010/main" val="240369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F3E3B2-79AC-4291-81B4-28C2761DDE16}"/>
              </a:ext>
            </a:extLst>
          </p:cNvPr>
          <p:cNvSpPr>
            <a:spLocks noGrp="1"/>
          </p:cNvSpPr>
          <p:nvPr>
            <p:ph type="sldNum" sz="quarter" idx="10"/>
          </p:nvPr>
        </p:nvSpPr>
        <p:spPr/>
        <p:txBody>
          <a:bodyPr/>
          <a:lstStyle/>
          <a:p>
            <a:fld id="{DF1FBB3B-0B1B-4319-9DD0-891705888316}" type="slidenum">
              <a:rPr lang="fr-BE" smtClean="0"/>
              <a:pPr/>
              <a:t>6</a:t>
            </a:fld>
            <a:endParaRPr lang="fr-BE" dirty="0"/>
          </a:p>
        </p:txBody>
      </p:sp>
      <p:sp>
        <p:nvSpPr>
          <p:cNvPr id="3" name="Text Placeholder 2">
            <a:extLst>
              <a:ext uri="{FF2B5EF4-FFF2-40B4-BE49-F238E27FC236}">
                <a16:creationId xmlns:a16="http://schemas.microsoft.com/office/drawing/2014/main" id="{0C7911A1-3165-4D46-9DDB-99E85DA0E597}"/>
              </a:ext>
            </a:extLst>
          </p:cNvPr>
          <p:cNvSpPr>
            <a:spLocks noGrp="1"/>
          </p:cNvSpPr>
          <p:nvPr>
            <p:ph type="body" sz="quarter" idx="11"/>
          </p:nvPr>
        </p:nvSpPr>
        <p:spPr/>
        <p:txBody>
          <a:bodyPr/>
          <a:lstStyle/>
          <a:p>
            <a:endParaRPr lang="fr-BE"/>
          </a:p>
        </p:txBody>
      </p:sp>
      <p:sp>
        <p:nvSpPr>
          <p:cNvPr id="4" name="Title 3">
            <a:extLst>
              <a:ext uri="{FF2B5EF4-FFF2-40B4-BE49-F238E27FC236}">
                <a16:creationId xmlns:a16="http://schemas.microsoft.com/office/drawing/2014/main" id="{C2640682-C21D-44D6-A135-201B8CA9B1F4}"/>
              </a:ext>
            </a:extLst>
          </p:cNvPr>
          <p:cNvSpPr>
            <a:spLocks noGrp="1"/>
          </p:cNvSpPr>
          <p:nvPr>
            <p:ph type="title"/>
          </p:nvPr>
        </p:nvSpPr>
        <p:spPr/>
        <p:txBody>
          <a:bodyPr/>
          <a:lstStyle/>
          <a:p>
            <a:r>
              <a:rPr lang="en-US" dirty="0"/>
              <a:t>Exigences de </a:t>
            </a:r>
            <a:r>
              <a:rPr lang="en-US" dirty="0" err="1"/>
              <a:t>sécurité</a:t>
            </a:r>
            <a:r>
              <a:rPr lang="en-US" dirty="0"/>
              <a:t> </a:t>
            </a:r>
            <a:endParaRPr lang="fr-BE" dirty="0"/>
          </a:p>
        </p:txBody>
      </p:sp>
      <p:pic>
        <p:nvPicPr>
          <p:cNvPr id="5" name="SLI01_20191015">
            <a:hlinkClick r:id="" action="ppaction://media"/>
            <a:extLst>
              <a:ext uri="{FF2B5EF4-FFF2-40B4-BE49-F238E27FC236}">
                <a16:creationId xmlns:a16="http://schemas.microsoft.com/office/drawing/2014/main" id="{24B8838A-F611-4311-A550-C233E20011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599" y="1268760"/>
            <a:ext cx="8028384" cy="4515966"/>
          </a:xfrm>
          <a:prstGeom prst="rect">
            <a:avLst/>
          </a:prstGeom>
        </p:spPr>
      </p:pic>
    </p:spTree>
    <p:extLst>
      <p:ext uri="{BB962C8B-B14F-4D97-AF65-F5344CB8AC3E}">
        <p14:creationId xmlns:p14="http://schemas.microsoft.com/office/powerpoint/2010/main" val="340945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0C0FF7-E86E-4FF1-8919-99386A3F7C72}"/>
              </a:ext>
            </a:extLst>
          </p:cNvPr>
          <p:cNvSpPr>
            <a:spLocks noGrp="1"/>
          </p:cNvSpPr>
          <p:nvPr>
            <p:ph type="sldNum" sz="quarter" idx="10"/>
          </p:nvPr>
        </p:nvSpPr>
        <p:spPr/>
        <p:txBody>
          <a:bodyPr/>
          <a:lstStyle/>
          <a:p>
            <a:fld id="{DF1FBB3B-0B1B-4319-9DD0-891705888316}" type="slidenum">
              <a:rPr lang="fr-BE" smtClean="0"/>
              <a:pPr/>
              <a:t>7</a:t>
            </a:fld>
            <a:endParaRPr lang="fr-BE" dirty="0"/>
          </a:p>
        </p:txBody>
      </p:sp>
      <p:sp>
        <p:nvSpPr>
          <p:cNvPr id="3" name="Text Placeholder 2">
            <a:extLst>
              <a:ext uri="{FF2B5EF4-FFF2-40B4-BE49-F238E27FC236}">
                <a16:creationId xmlns:a16="http://schemas.microsoft.com/office/drawing/2014/main" id="{CE3B4A60-B3E8-498C-BCC6-BD342B9B22FA}"/>
              </a:ext>
            </a:extLst>
          </p:cNvPr>
          <p:cNvSpPr>
            <a:spLocks noGrp="1"/>
          </p:cNvSpPr>
          <p:nvPr>
            <p:ph type="body" sz="quarter" idx="11"/>
          </p:nvPr>
        </p:nvSpPr>
        <p:spPr/>
        <p:txBody>
          <a:bodyPr/>
          <a:lstStyle/>
          <a:p>
            <a:endParaRPr lang="fr-BE" dirty="0"/>
          </a:p>
        </p:txBody>
      </p:sp>
      <p:sp>
        <p:nvSpPr>
          <p:cNvPr id="4" name="Title 3">
            <a:extLst>
              <a:ext uri="{FF2B5EF4-FFF2-40B4-BE49-F238E27FC236}">
                <a16:creationId xmlns:a16="http://schemas.microsoft.com/office/drawing/2014/main" id="{6D507B08-BB15-43E8-B3FF-0A28333C73AF}"/>
              </a:ext>
            </a:extLst>
          </p:cNvPr>
          <p:cNvSpPr>
            <a:spLocks noGrp="1"/>
          </p:cNvSpPr>
          <p:nvPr>
            <p:ph type="title"/>
          </p:nvPr>
        </p:nvSpPr>
        <p:spPr/>
        <p:txBody>
          <a:bodyPr/>
          <a:lstStyle/>
          <a:p>
            <a:r>
              <a:rPr lang="en-US" dirty="0" err="1"/>
              <a:t>Eléments</a:t>
            </a:r>
            <a:r>
              <a:rPr lang="en-US" dirty="0"/>
              <a:t> de transitions</a:t>
            </a:r>
            <a:endParaRPr lang="fr-BE" dirty="0"/>
          </a:p>
        </p:txBody>
      </p:sp>
      <p:pic>
        <p:nvPicPr>
          <p:cNvPr id="5" name="SLI1_20191015">
            <a:hlinkClick r:id="" action="ppaction://media"/>
            <a:extLst>
              <a:ext uri="{FF2B5EF4-FFF2-40B4-BE49-F238E27FC236}">
                <a16:creationId xmlns:a16="http://schemas.microsoft.com/office/drawing/2014/main" id="{DB70EE90-DF28-45B8-9FE8-503E7D7F5F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599" y="1297360"/>
            <a:ext cx="8028384" cy="4515966"/>
          </a:xfrm>
          <a:prstGeom prst="rect">
            <a:avLst/>
          </a:prstGeom>
        </p:spPr>
      </p:pic>
    </p:spTree>
    <p:extLst>
      <p:ext uri="{BB962C8B-B14F-4D97-AF65-F5344CB8AC3E}">
        <p14:creationId xmlns:p14="http://schemas.microsoft.com/office/powerpoint/2010/main" val="151478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50906E-BBE5-4A45-BB7C-C2CD346F9475}"/>
              </a:ext>
            </a:extLst>
          </p:cNvPr>
          <p:cNvSpPr>
            <a:spLocks noGrp="1"/>
          </p:cNvSpPr>
          <p:nvPr>
            <p:ph type="sldNum" sz="quarter" idx="10"/>
          </p:nvPr>
        </p:nvSpPr>
        <p:spPr/>
        <p:txBody>
          <a:bodyPr/>
          <a:lstStyle/>
          <a:p>
            <a:fld id="{DF1FBB3B-0B1B-4319-9DD0-891705888316}" type="slidenum">
              <a:rPr lang="fr-BE" smtClean="0"/>
              <a:pPr/>
              <a:t>8</a:t>
            </a:fld>
            <a:endParaRPr lang="fr-BE" dirty="0"/>
          </a:p>
        </p:txBody>
      </p:sp>
      <p:sp>
        <p:nvSpPr>
          <p:cNvPr id="4" name="Title 3">
            <a:extLst>
              <a:ext uri="{FF2B5EF4-FFF2-40B4-BE49-F238E27FC236}">
                <a16:creationId xmlns:a16="http://schemas.microsoft.com/office/drawing/2014/main" id="{C27F9C11-45D0-42D6-95DE-812D04848A66}"/>
              </a:ext>
            </a:extLst>
          </p:cNvPr>
          <p:cNvSpPr>
            <a:spLocks noGrp="1"/>
          </p:cNvSpPr>
          <p:nvPr>
            <p:ph type="title"/>
          </p:nvPr>
        </p:nvSpPr>
        <p:spPr/>
        <p:txBody>
          <a:bodyPr>
            <a:normAutofit/>
          </a:bodyPr>
          <a:lstStyle/>
          <a:p>
            <a:r>
              <a:rPr lang="fr-BE" noProof="0" dirty="0"/>
              <a:t>Points d’attention</a:t>
            </a:r>
          </a:p>
        </p:txBody>
      </p:sp>
      <p:graphicFrame>
        <p:nvGraphicFramePr>
          <p:cNvPr id="6" name="Diagram 5">
            <a:extLst>
              <a:ext uri="{FF2B5EF4-FFF2-40B4-BE49-F238E27FC236}">
                <a16:creationId xmlns:a16="http://schemas.microsoft.com/office/drawing/2014/main" id="{5804826C-73CC-418B-8D9C-8BA4771CB4E9}"/>
              </a:ext>
            </a:extLst>
          </p:cNvPr>
          <p:cNvGraphicFramePr/>
          <p:nvPr>
            <p:extLst>
              <p:ext uri="{D42A27DB-BD31-4B8C-83A1-F6EECF244321}">
                <p14:modId xmlns:p14="http://schemas.microsoft.com/office/powerpoint/2010/main" val="2167879880"/>
              </p:ext>
            </p:extLst>
          </p:nvPr>
        </p:nvGraphicFramePr>
        <p:xfrm>
          <a:off x="899592" y="-243408"/>
          <a:ext cx="7704856" cy="6937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D6F69FF7-01FE-4F08-8D60-218ED163FBE9}"/>
              </a:ext>
            </a:extLst>
          </p:cNvPr>
          <p:cNvGraphicFramePr/>
          <p:nvPr>
            <p:extLst/>
          </p:nvPr>
        </p:nvGraphicFramePr>
        <p:xfrm>
          <a:off x="3275856" y="2852936"/>
          <a:ext cx="2736304" cy="23042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61929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690850-EE4C-443E-A73B-E23769C9FA64}"/>
              </a:ext>
            </a:extLst>
          </p:cNvPr>
          <p:cNvSpPr>
            <a:spLocks noGrp="1"/>
          </p:cNvSpPr>
          <p:nvPr>
            <p:ph type="sldNum" sz="quarter" idx="10"/>
          </p:nvPr>
        </p:nvSpPr>
        <p:spPr/>
        <p:txBody>
          <a:bodyPr/>
          <a:lstStyle/>
          <a:p>
            <a:fld id="{DF1FBB3B-0B1B-4319-9DD0-891705888316}" type="slidenum">
              <a:rPr lang="fr-BE" smtClean="0"/>
              <a:pPr/>
              <a:t>9</a:t>
            </a:fld>
            <a:endParaRPr lang="fr-BE" dirty="0"/>
          </a:p>
        </p:txBody>
      </p:sp>
      <p:sp>
        <p:nvSpPr>
          <p:cNvPr id="3" name="Text Placeholder 2">
            <a:extLst>
              <a:ext uri="{FF2B5EF4-FFF2-40B4-BE49-F238E27FC236}">
                <a16:creationId xmlns:a16="http://schemas.microsoft.com/office/drawing/2014/main" id="{477EAE12-5EC4-4699-8AD7-75D5F7999E56}"/>
              </a:ext>
            </a:extLst>
          </p:cNvPr>
          <p:cNvSpPr>
            <a:spLocks noGrp="1"/>
          </p:cNvSpPr>
          <p:nvPr>
            <p:ph type="body" sz="quarter" idx="11"/>
          </p:nvPr>
        </p:nvSpPr>
        <p:spPr/>
        <p:txBody>
          <a:bodyPr/>
          <a:lstStyle/>
          <a:p>
            <a:endParaRPr lang="fr-BE"/>
          </a:p>
        </p:txBody>
      </p:sp>
      <p:sp>
        <p:nvSpPr>
          <p:cNvPr id="4" name="Title 3">
            <a:extLst>
              <a:ext uri="{FF2B5EF4-FFF2-40B4-BE49-F238E27FC236}">
                <a16:creationId xmlns:a16="http://schemas.microsoft.com/office/drawing/2014/main" id="{0315CA53-D8D9-49FC-BFDC-8539B26B1D76}"/>
              </a:ext>
            </a:extLst>
          </p:cNvPr>
          <p:cNvSpPr>
            <a:spLocks noGrp="1"/>
          </p:cNvSpPr>
          <p:nvPr>
            <p:ph type="title"/>
          </p:nvPr>
        </p:nvSpPr>
        <p:spPr/>
        <p:txBody>
          <a:bodyPr/>
          <a:lstStyle/>
          <a:p>
            <a:r>
              <a:rPr lang="en-US" dirty="0"/>
              <a:t>“Cloud” </a:t>
            </a:r>
            <a:endParaRPr lang="fr-BE" dirty="0"/>
          </a:p>
        </p:txBody>
      </p:sp>
      <p:pic>
        <p:nvPicPr>
          <p:cNvPr id="5" name="SLI2_20191015">
            <a:hlinkClick r:id="" action="ppaction://media"/>
            <a:extLst>
              <a:ext uri="{FF2B5EF4-FFF2-40B4-BE49-F238E27FC236}">
                <a16:creationId xmlns:a16="http://schemas.microsoft.com/office/drawing/2014/main" id="{508DA95D-8B3F-4EA3-9E8B-F1EACE5D59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599" y="1276152"/>
            <a:ext cx="7667713" cy="4313088"/>
          </a:xfrm>
          <a:prstGeom prst="rect">
            <a:avLst/>
          </a:prstGeom>
        </p:spPr>
      </p:pic>
    </p:spTree>
    <p:extLst>
      <p:ext uri="{BB962C8B-B14F-4D97-AF65-F5344CB8AC3E}">
        <p14:creationId xmlns:p14="http://schemas.microsoft.com/office/powerpoint/2010/main" val="16999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gt;&lt;/object&gt;&lt;/database&gt;"/>
  <p:tag name="SECTOMILLISECCONVERTED" val="1"/>
</p:tagLst>
</file>

<file path=ppt/theme/theme1.xml><?xml version="1.0" encoding="utf-8"?>
<a:theme xmlns:a="http://schemas.openxmlformats.org/drawingml/2006/main" name="Template_BOSA_FR">
  <a:themeElements>
    <a:clrScheme name="SPF/FOD BOSA">
      <a:dk1>
        <a:srgbClr val="008BAC"/>
      </a:dk1>
      <a:lt1>
        <a:srgbClr val="FFFFFF"/>
      </a:lt1>
      <a:dk2>
        <a:srgbClr val="008BAC"/>
      </a:dk2>
      <a:lt2>
        <a:srgbClr val="FFFFFF"/>
      </a:lt2>
      <a:accent1>
        <a:srgbClr val="05CFFF"/>
      </a:accent1>
      <a:accent2>
        <a:srgbClr val="BFBFBF"/>
      </a:accent2>
      <a:accent3>
        <a:srgbClr val="237689"/>
      </a:accent3>
      <a:accent4>
        <a:srgbClr val="C9F553"/>
      </a:accent4>
      <a:accent5>
        <a:srgbClr val="FFB765"/>
      </a:accent5>
      <a:accent6>
        <a:srgbClr val="6E9308"/>
      </a:accent6>
      <a:hlink>
        <a:srgbClr val="00B0F0"/>
      </a:hlink>
      <a:folHlink>
        <a:srgbClr val="BFBFBF"/>
      </a:folHlink>
    </a:clrScheme>
    <a:fontScheme name="SPF/FOD BOSA">
      <a:majorFont>
        <a:latin typeface="Calibri Light"/>
        <a:ea typeface=""/>
        <a:cs typeface=""/>
      </a:majorFont>
      <a:minorFont>
        <a:latin typeface="Calibri"/>
        <a:ea typeface=""/>
        <a:cs typeface=""/>
      </a:minorFont>
    </a:fontScheme>
    <a:fmtScheme name="Fonderie">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solidFill>
          <a:schemeClr val="bg1"/>
        </a:solidFill>
        <a:ln w="9525">
          <a:noFill/>
          <a:miter lim="800000"/>
          <a:headEnd/>
          <a:tailEnd/>
        </a:ln>
      </a:spPr>
      <a:bodyPr>
        <a:spAutoFit/>
      </a:bodyPr>
      <a:lstStyle>
        <a:defPPr>
          <a:defRPr/>
        </a:defPPr>
      </a:lstStyle>
    </a:txDef>
  </a:objectDefaults>
  <a:extraClrSchemeLst>
    <a:extraClrScheme>
      <a:clrScheme name="Office-them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them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them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them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them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them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them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e vertical">
  <a:themeElements>
    <a:clrScheme name="SPF/FOD BOSA">
      <a:dk1>
        <a:srgbClr val="008BAC"/>
      </a:dk1>
      <a:lt1>
        <a:srgbClr val="FFFFFF"/>
      </a:lt1>
      <a:dk2>
        <a:srgbClr val="008BAC"/>
      </a:dk2>
      <a:lt2>
        <a:srgbClr val="FFFFFF"/>
      </a:lt2>
      <a:accent1>
        <a:srgbClr val="05CFFF"/>
      </a:accent1>
      <a:accent2>
        <a:srgbClr val="BFBFBF"/>
      </a:accent2>
      <a:accent3>
        <a:srgbClr val="237689"/>
      </a:accent3>
      <a:accent4>
        <a:srgbClr val="C9F553"/>
      </a:accent4>
      <a:accent5>
        <a:srgbClr val="FFB765"/>
      </a:accent5>
      <a:accent6>
        <a:srgbClr val="6E9308"/>
      </a:accent6>
      <a:hlink>
        <a:srgbClr val="00B0F0"/>
      </a:hlink>
      <a:folHlink>
        <a:srgbClr val="BFBFBF"/>
      </a:folHlink>
    </a:clrScheme>
    <a:fontScheme name="SPF/FOD BOSA">
      <a:majorFont>
        <a:latin typeface="Calibri Light"/>
        <a:ea typeface=""/>
        <a:cs typeface=""/>
      </a:majorFont>
      <a:minorFont>
        <a:latin typeface="Calibri"/>
        <a:ea typeface=""/>
        <a:cs typeface=""/>
      </a:minorFont>
    </a:fontScheme>
    <a:fmtScheme name="Fonderie">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1068"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70F735A-9606-4A91-924D-F370194FEF53}">
  <we:reference id="wa104178141" version="3.10.0.52"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Templatedebase_BOSA_FR</Template>
  <TotalTime>0</TotalTime>
  <Words>367</Words>
  <Application>Microsoft Office PowerPoint</Application>
  <PresentationFormat>On-screen Show (4:3)</PresentationFormat>
  <Paragraphs>69</Paragraphs>
  <Slides>14</Slides>
  <Notes>3</Notes>
  <HiddenSlides>1</HiddenSlides>
  <MMClips>9</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Arial</vt:lpstr>
      <vt:lpstr>Calibri</vt:lpstr>
      <vt:lpstr>Calibri Light</vt:lpstr>
      <vt:lpstr>Courier New</vt:lpstr>
      <vt:lpstr>Times New Roman</vt:lpstr>
      <vt:lpstr>Verdana</vt:lpstr>
      <vt:lpstr>Wingdings</vt:lpstr>
      <vt:lpstr>Template_BOSA_FR</vt:lpstr>
      <vt:lpstr>Texte vertical</vt:lpstr>
      <vt:lpstr>PowerPoint Presentation</vt:lpstr>
      <vt:lpstr>A propos de BOSA</vt:lpstr>
      <vt:lpstr>Protection des systèmes d’information</vt:lpstr>
      <vt:lpstr>Approche de sécurité</vt:lpstr>
      <vt:lpstr>Support méthodologique et normatif</vt:lpstr>
      <vt:lpstr>Exigences de sécurité </vt:lpstr>
      <vt:lpstr>Eléments de transitions</vt:lpstr>
      <vt:lpstr>Points d’attention</vt:lpstr>
      <vt:lpstr>“Cloud” </vt:lpstr>
      <vt:lpstr>Circonstances d’utilisation</vt:lpstr>
      <vt:lpstr>Le facteur humain</vt:lpstr>
      <vt:lpstr>Eléments de réflexion pour la sécurité des SI</vt:lpstr>
      <vt:lpstr>“Nouvelle approche”</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Letecheur</dc:creator>
  <cp:lastModifiedBy>Daniel Letecheur (BOSA)</cp:lastModifiedBy>
  <cp:revision>204</cp:revision>
  <cp:lastPrinted>2018-09-06T05:59:18Z</cp:lastPrinted>
  <dcterms:created xsi:type="dcterms:W3CDTF">2017-03-31T11:15:47Z</dcterms:created>
  <dcterms:modified xsi:type="dcterms:W3CDTF">2019-10-15T09:42:14Z</dcterms:modified>
</cp:coreProperties>
</file>